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4" r:id="rId1"/>
  </p:sldMasterIdLst>
  <p:notesMasterIdLst>
    <p:notesMasterId r:id="rId8"/>
  </p:notesMasterIdLst>
  <p:handoutMasterIdLst>
    <p:handoutMasterId r:id="rId9"/>
  </p:handoutMasterIdLst>
  <p:sldIdLst>
    <p:sldId id="260" r:id="rId2"/>
    <p:sldId id="284" r:id="rId3"/>
    <p:sldId id="285" r:id="rId4"/>
    <p:sldId id="286" r:id="rId5"/>
    <p:sldId id="287" r:id="rId6"/>
    <p:sldId id="288" r:id="rId7"/>
  </p:sldIdLst>
  <p:sldSz cx="12192000" cy="6858000"/>
  <p:notesSz cx="7102475" cy="9388475"/>
  <p:custDataLst>
    <p:tags r:id="rId1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57" userDrawn="1">
          <p15:clr>
            <a:srgbClr val="A4A3A4"/>
          </p15:clr>
        </p15:guide>
        <p15:guide id="2" pos="223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389D17"/>
    <a:srgbClr val="FFFFFF"/>
    <a:srgbClr val="D8BE94"/>
    <a:srgbClr val="FFC000"/>
    <a:srgbClr val="1529F3"/>
    <a:srgbClr val="92D050"/>
    <a:srgbClr val="000000"/>
    <a:srgbClr val="00FF88"/>
    <a:srgbClr val="EB7C38"/>
    <a:srgbClr val="D2F4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A76C03-F828-4E8A-90EB-2175E8F6E54E}" v="170" dt="2026-04-12T19:39:48.959"/>
    <p1510:client id="{BE865466-CF4A-D947-A968-206D21D2987F}" v="2" dt="2026-04-13T12:00:41.02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2160"/>
        <p:guide pos="3840"/>
      </p:guideLst>
    </p:cSldViewPr>
  </p:slideViewPr>
  <p:notes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2957"/>
        <p:guide pos="223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o jun Lee" userId="S::lee3771@purdue.edu::94a5e825-19b7-467a-92bc-4ccdb6938ee1" providerId="AD" clId="Web-{83A506C0-D426-412F-38E2-BC6AFEB12B30}"/>
    <pc:docChg chg="addSld delSld modSld">
      <pc:chgData name="Ho jun Lee" userId="S::lee3771@purdue.edu::94a5e825-19b7-467a-92bc-4ccdb6938ee1" providerId="AD" clId="Web-{83A506C0-D426-412F-38E2-BC6AFEB12B30}" dt="2026-03-23T03:34:10.326" v="556"/>
      <pc:docMkLst>
        <pc:docMk/>
      </pc:docMkLst>
      <pc:sldChg chg="modSp">
        <pc:chgData name="Ho jun Lee" userId="S::lee3771@purdue.edu::94a5e825-19b7-467a-92bc-4ccdb6938ee1" providerId="AD" clId="Web-{83A506C0-D426-412F-38E2-BC6AFEB12B30}" dt="2026-03-23T00:10:49.382" v="4" actId="20577"/>
        <pc:sldMkLst>
          <pc:docMk/>
          <pc:sldMk cId="1423497689" sldId="260"/>
        </pc:sldMkLst>
        <pc:spChg chg="mod">
          <ac:chgData name="Ho jun Lee" userId="S::lee3771@purdue.edu::94a5e825-19b7-467a-92bc-4ccdb6938ee1" providerId="AD" clId="Web-{83A506C0-D426-412F-38E2-BC6AFEB12B30}" dt="2026-03-23T00:10:49.382" v="4" actId="20577"/>
          <ac:spMkLst>
            <pc:docMk/>
            <pc:sldMk cId="1423497689" sldId="260"/>
            <ac:spMk id="2" creationId="{720AEF8C-080D-9213-45F9-81702E519FE8}"/>
          </ac:spMkLst>
        </pc:spChg>
      </pc:sldChg>
      <pc:sldChg chg="addSp delSp modSp">
        <pc:chgData name="Ho jun Lee" userId="S::lee3771@purdue.edu::94a5e825-19b7-467a-92bc-4ccdb6938ee1" providerId="AD" clId="Web-{83A506C0-D426-412F-38E2-BC6AFEB12B30}" dt="2026-03-23T03:24:55.209" v="517" actId="20577"/>
        <pc:sldMkLst>
          <pc:docMk/>
          <pc:sldMk cId="970406627" sldId="284"/>
        </pc:sldMkLst>
        <pc:spChg chg="mod">
          <ac:chgData name="Ho jun Lee" userId="S::lee3771@purdue.edu::94a5e825-19b7-467a-92bc-4ccdb6938ee1" providerId="AD" clId="Web-{83A506C0-D426-412F-38E2-BC6AFEB12B30}" dt="2026-03-23T00:11:19.461" v="18" actId="20577"/>
          <ac:spMkLst>
            <pc:docMk/>
            <pc:sldMk cId="970406627" sldId="284"/>
            <ac:spMk id="2" creationId="{C05C3CE9-AA46-8D29-9996-9AF6AB4C5F0A}"/>
          </ac:spMkLst>
        </pc:spChg>
      </pc:sldChg>
    </pc:docChg>
  </pc:docChgLst>
  <pc:docChgLst>
    <pc:chgData name="Ho jun Lee" userId="S::lee3771@purdue.edu::94a5e825-19b7-467a-92bc-4ccdb6938ee1" providerId="AD" clId="Web-{82FBC326-D3AC-D88A-A460-677FCCF23DE2}"/>
    <pc:docChg chg="addSld delSld modSld">
      <pc:chgData name="Ho jun Lee" userId="S::lee3771@purdue.edu::94a5e825-19b7-467a-92bc-4ccdb6938ee1" providerId="AD" clId="Web-{82FBC326-D3AC-D88A-A460-677FCCF23DE2}" dt="2026-04-06T18:42:16.729" v="791"/>
      <pc:docMkLst>
        <pc:docMk/>
      </pc:docMkLst>
      <pc:sldChg chg="modSp">
        <pc:chgData name="Ho jun Lee" userId="S::lee3771@purdue.edu::94a5e825-19b7-467a-92bc-4ccdb6938ee1" providerId="AD" clId="Web-{82FBC326-D3AC-D88A-A460-677FCCF23DE2}" dt="2026-04-06T15:36:44.179" v="19" actId="20577"/>
        <pc:sldMkLst>
          <pc:docMk/>
          <pc:sldMk cId="1423497689" sldId="260"/>
        </pc:sldMkLst>
        <pc:spChg chg="mod">
          <ac:chgData name="Ho jun Lee" userId="S::lee3771@purdue.edu::94a5e825-19b7-467a-92bc-4ccdb6938ee1" providerId="AD" clId="Web-{82FBC326-D3AC-D88A-A460-677FCCF23DE2}" dt="2026-04-06T15:36:44.179" v="19" actId="20577"/>
          <ac:spMkLst>
            <pc:docMk/>
            <pc:sldMk cId="1423497689" sldId="260"/>
            <ac:spMk id="2" creationId="{720AEF8C-080D-9213-45F9-81702E519FE8}"/>
          </ac:spMkLst>
        </pc:spChg>
      </pc:sldChg>
      <pc:sldChg chg="addSp delSp modSp">
        <pc:chgData name="Ho jun Lee" userId="S::lee3771@purdue.edu::94a5e825-19b7-467a-92bc-4ccdb6938ee1" providerId="AD" clId="Web-{82FBC326-D3AC-D88A-A460-677FCCF23DE2}" dt="2026-04-06T16:05:01.655" v="328" actId="1076"/>
        <pc:sldMkLst>
          <pc:docMk/>
          <pc:sldMk cId="970406627" sldId="284"/>
        </pc:sldMkLst>
        <pc:spChg chg="mod">
          <ac:chgData name="Ho jun Lee" userId="S::lee3771@purdue.edu::94a5e825-19b7-467a-92bc-4ccdb6938ee1" providerId="AD" clId="Web-{82FBC326-D3AC-D88A-A460-677FCCF23DE2}" dt="2026-04-06T15:53:52.855" v="53" actId="20577"/>
          <ac:spMkLst>
            <pc:docMk/>
            <pc:sldMk cId="970406627" sldId="284"/>
            <ac:spMk id="2" creationId="{C05C3CE9-AA46-8D29-9996-9AF6AB4C5F0A}"/>
          </ac:spMkLst>
        </pc:spChg>
      </pc:sldChg>
    </pc:docChg>
  </pc:docChgLst>
  <pc:docChgLst>
    <pc:chgData name="Ho jun Lee" userId="S::lee3771@purdue.edu::94a5e825-19b7-467a-92bc-4ccdb6938ee1" providerId="AD" clId="Web-{25605F9F-A242-3F1F-53C5-56953CA5B3B6}"/>
    <pc:docChg chg="modSld">
      <pc:chgData name="Ho jun Lee" userId="S::lee3771@purdue.edu::94a5e825-19b7-467a-92bc-4ccdb6938ee1" providerId="AD" clId="Web-{25605F9F-A242-3F1F-53C5-56953CA5B3B6}" dt="2026-04-09T05:44:12.391" v="15" actId="1076"/>
      <pc:docMkLst>
        <pc:docMk/>
      </pc:docMkLst>
      <pc:sldChg chg="addSp modSp">
        <pc:chgData name="Ho jun Lee" userId="S::lee3771@purdue.edu::94a5e825-19b7-467a-92bc-4ccdb6938ee1" providerId="AD" clId="Web-{25605F9F-A242-3F1F-53C5-56953CA5B3B6}" dt="2026-04-09T05:44:12.391" v="15" actId="1076"/>
        <pc:sldMkLst>
          <pc:docMk/>
          <pc:sldMk cId="970406627" sldId="284"/>
        </pc:sldMkLst>
      </pc:sldChg>
    </pc:docChg>
  </pc:docChgLst>
  <pc:docChgLst>
    <pc:chgData name="Ho jun Lee" userId="S::lee3771@purdue.edu::94a5e825-19b7-467a-92bc-4ccdb6938ee1" providerId="AD" clId="Web-{537AEA59-3531-C997-B386-14C024147F2C}"/>
    <pc:docChg chg="addSld modSld">
      <pc:chgData name="Ho jun Lee" userId="S::lee3771@purdue.edu::94a5e825-19b7-467a-92bc-4ccdb6938ee1" providerId="AD" clId="Web-{537AEA59-3531-C997-B386-14C024147F2C}" dt="2026-03-30T18:46:15.996" v="825" actId="20577"/>
      <pc:docMkLst>
        <pc:docMk/>
      </pc:docMkLst>
      <pc:sldChg chg="modSp">
        <pc:chgData name="Ho jun Lee" userId="S::lee3771@purdue.edu::94a5e825-19b7-467a-92bc-4ccdb6938ee1" providerId="AD" clId="Web-{537AEA59-3531-C997-B386-14C024147F2C}" dt="2026-03-30T18:46:15.996" v="825" actId="20577"/>
        <pc:sldMkLst>
          <pc:docMk/>
          <pc:sldMk cId="1423497689" sldId="260"/>
        </pc:sldMkLst>
        <pc:spChg chg="mod">
          <ac:chgData name="Ho jun Lee" userId="S::lee3771@purdue.edu::94a5e825-19b7-467a-92bc-4ccdb6938ee1" providerId="AD" clId="Web-{537AEA59-3531-C997-B386-14C024147F2C}" dt="2026-03-30T18:46:15.996" v="825" actId="20577"/>
          <ac:spMkLst>
            <pc:docMk/>
            <pc:sldMk cId="1423497689" sldId="260"/>
            <ac:spMk id="2" creationId="{720AEF8C-080D-9213-45F9-81702E519FE8}"/>
          </ac:spMkLst>
        </pc:spChg>
      </pc:sldChg>
    </pc:docChg>
  </pc:docChgLst>
  <pc:docChgLst>
    <pc:chgData name="Ho jun Lee" userId="S::lee3771@purdue.edu::94a5e825-19b7-467a-92bc-4ccdb6938ee1" providerId="AD" clId="Web-{01DED0B1-3D64-03E2-C1D4-D85F23D60AA8}"/>
    <pc:docChg chg="addSld modSld">
      <pc:chgData name="Ho jun Lee" userId="S::lee3771@purdue.edu::94a5e825-19b7-467a-92bc-4ccdb6938ee1" providerId="AD" clId="Web-{01DED0B1-3D64-03E2-C1D4-D85F23D60AA8}" dt="2026-03-23T18:28:32.355" v="445" actId="1076"/>
      <pc:docMkLst>
        <pc:docMk/>
      </pc:docMkLst>
    </pc:docChg>
  </pc:docChgLst>
  <pc:docChgLst>
    <pc:chgData name="Ho jun Lee" userId="S::lee3771@purdue.edu::94a5e825-19b7-467a-92bc-4ccdb6938ee1" providerId="AD" clId="Web-{731246C5-D763-7D68-0541-BF2B98D0DC91}"/>
    <pc:docChg chg="addSld delSld modSld">
      <pc:chgData name="Ho jun Lee" userId="S::lee3771@purdue.edu::94a5e825-19b7-467a-92bc-4ccdb6938ee1" providerId="AD" clId="Web-{731246C5-D763-7D68-0541-BF2B98D0DC91}" dt="2026-03-30T05:16:59.467" v="741"/>
      <pc:docMkLst>
        <pc:docMk/>
      </pc:docMkLst>
      <pc:sldChg chg="addSp delSp modSp">
        <pc:chgData name="Ho jun Lee" userId="S::lee3771@purdue.edu::94a5e825-19b7-467a-92bc-4ccdb6938ee1" providerId="AD" clId="Web-{731246C5-D763-7D68-0541-BF2B98D0DC91}" dt="2026-03-30T05:15:35.806" v="740" actId="1076"/>
        <pc:sldMkLst>
          <pc:docMk/>
          <pc:sldMk cId="970406627" sldId="284"/>
        </pc:sldMkLst>
        <pc:spChg chg="mod">
          <ac:chgData name="Ho jun Lee" userId="S::lee3771@purdue.edu::94a5e825-19b7-467a-92bc-4ccdb6938ee1" providerId="AD" clId="Web-{731246C5-D763-7D68-0541-BF2B98D0DC91}" dt="2026-03-30T04:42:02.183" v="647" actId="20577"/>
          <ac:spMkLst>
            <pc:docMk/>
            <pc:sldMk cId="970406627" sldId="284"/>
            <ac:spMk id="2" creationId="{C05C3CE9-AA46-8D29-9996-9AF6AB4C5F0A}"/>
          </ac:spMkLst>
        </pc:spChg>
      </pc:sldChg>
    </pc:docChg>
  </pc:docChgLst>
  <pc:docChgLst>
    <pc:chgData name="Ho jun Lee" userId="94a5e825-19b7-467a-92bc-4ccdb6938ee1" providerId="ADAL" clId="{F5B1F1A0-26CD-57CE-AC25-012BDF3D3DE7}"/>
    <pc:docChg chg="modSld">
      <pc:chgData name="Ho jun Lee" userId="94a5e825-19b7-467a-92bc-4ccdb6938ee1" providerId="ADAL" clId="{F5B1F1A0-26CD-57CE-AC25-012BDF3D3DE7}" dt="2026-04-13T12:00:41.029" v="1" actId="14100"/>
      <pc:docMkLst>
        <pc:docMk/>
      </pc:docMkLst>
      <pc:sldChg chg="modSp">
        <pc:chgData name="Ho jun Lee" userId="94a5e825-19b7-467a-92bc-4ccdb6938ee1" providerId="ADAL" clId="{F5B1F1A0-26CD-57CE-AC25-012BDF3D3DE7}" dt="2026-04-13T12:00:41.029" v="1" actId="14100"/>
        <pc:sldMkLst>
          <pc:docMk/>
          <pc:sldMk cId="2962805646" sldId="285"/>
        </pc:sldMkLst>
        <pc:picChg chg="mod">
          <ac:chgData name="Ho jun Lee" userId="94a5e825-19b7-467a-92bc-4ccdb6938ee1" providerId="ADAL" clId="{F5B1F1A0-26CD-57CE-AC25-012BDF3D3DE7}" dt="2026-04-13T12:00:41.029" v="1" actId="14100"/>
          <ac:picMkLst>
            <pc:docMk/>
            <pc:sldMk cId="2962805646" sldId="285"/>
            <ac:picMk id="3074" creationId="{D1E265A0-E23E-4679-1D68-FF0BB24F131E}"/>
          </ac:picMkLst>
        </pc:picChg>
      </pc:sldChg>
    </pc:docChg>
  </pc:docChgLst>
  <pc:docChgLst>
    <pc:chgData name="Ho jun Lee" userId="94a5e825-19b7-467a-92bc-4ccdb6938ee1" providerId="ADAL" clId="{3835A43E-53EF-41EA-8FF6-BD09E28F9DDF}"/>
    <pc:docChg chg="undo custSel addSld delSld modSld sldOrd">
      <pc:chgData name="Ho jun Lee" userId="94a5e825-19b7-467a-92bc-4ccdb6938ee1" providerId="ADAL" clId="{3835A43E-53EF-41EA-8FF6-BD09E28F9DDF}" dt="2026-04-12T19:40:05.075" v="16088" actId="1076"/>
      <pc:docMkLst>
        <pc:docMk/>
      </pc:docMkLst>
      <pc:sldChg chg="modSp mod">
        <pc:chgData name="Ho jun Lee" userId="94a5e825-19b7-467a-92bc-4ccdb6938ee1" providerId="ADAL" clId="{3835A43E-53EF-41EA-8FF6-BD09E28F9DDF}" dt="2026-04-12T19:16:28.856" v="15956" actId="20577"/>
        <pc:sldMkLst>
          <pc:docMk/>
          <pc:sldMk cId="1423497689" sldId="260"/>
        </pc:sldMkLst>
        <pc:spChg chg="mod">
          <ac:chgData name="Ho jun Lee" userId="94a5e825-19b7-467a-92bc-4ccdb6938ee1" providerId="ADAL" clId="{3835A43E-53EF-41EA-8FF6-BD09E28F9DDF}" dt="2026-04-12T19:16:28.856" v="15956" actId="20577"/>
          <ac:spMkLst>
            <pc:docMk/>
            <pc:sldMk cId="1423497689" sldId="260"/>
            <ac:spMk id="2" creationId="{720AEF8C-080D-9213-45F9-81702E519FE8}"/>
          </ac:spMkLst>
        </pc:spChg>
      </pc:sldChg>
      <pc:sldChg chg="addSp delSp modSp mod">
        <pc:chgData name="Ho jun Lee" userId="94a5e825-19b7-467a-92bc-4ccdb6938ee1" providerId="ADAL" clId="{3835A43E-53EF-41EA-8FF6-BD09E28F9DDF}" dt="2026-04-12T19:16:10.562" v="15944" actId="1076"/>
        <pc:sldMkLst>
          <pc:docMk/>
          <pc:sldMk cId="970406627" sldId="284"/>
        </pc:sldMkLst>
        <pc:spChg chg="mod">
          <ac:chgData name="Ho jun Lee" userId="94a5e825-19b7-467a-92bc-4ccdb6938ee1" providerId="ADAL" clId="{3835A43E-53EF-41EA-8FF6-BD09E28F9DDF}" dt="2026-04-12T17:41:27.252" v="11739" actId="20577"/>
          <ac:spMkLst>
            <pc:docMk/>
            <pc:sldMk cId="970406627" sldId="284"/>
            <ac:spMk id="2" creationId="{C05C3CE9-AA46-8D29-9996-9AF6AB4C5F0A}"/>
          </ac:spMkLst>
        </pc:spChg>
        <pc:spChg chg="add mod">
          <ac:chgData name="Ho jun Lee" userId="94a5e825-19b7-467a-92bc-4ccdb6938ee1" providerId="ADAL" clId="{3835A43E-53EF-41EA-8FF6-BD09E28F9DDF}" dt="2026-04-12T17:53:48.762" v="12308" actId="1076"/>
          <ac:spMkLst>
            <pc:docMk/>
            <pc:sldMk cId="970406627" sldId="284"/>
            <ac:spMk id="9" creationId="{20C4A7FB-FF7B-31CF-8BBA-462865D7F839}"/>
          </ac:spMkLst>
        </pc:spChg>
        <pc:spChg chg="add del mod">
          <ac:chgData name="Ho jun Lee" userId="94a5e825-19b7-467a-92bc-4ccdb6938ee1" providerId="ADAL" clId="{3835A43E-53EF-41EA-8FF6-BD09E28F9DDF}" dt="2026-04-12T17:50:42.944" v="11921" actId="478"/>
          <ac:spMkLst>
            <pc:docMk/>
            <pc:sldMk cId="970406627" sldId="284"/>
            <ac:spMk id="11" creationId="{CA9C11FC-15E2-BEC8-B36C-C2C29FD1A2E4}"/>
          </ac:spMkLst>
        </pc:spChg>
        <pc:spChg chg="add mod">
          <ac:chgData name="Ho jun Lee" userId="94a5e825-19b7-467a-92bc-4ccdb6938ee1" providerId="ADAL" clId="{3835A43E-53EF-41EA-8FF6-BD09E28F9DDF}" dt="2026-04-12T17:53:48.762" v="12308" actId="1076"/>
          <ac:spMkLst>
            <pc:docMk/>
            <pc:sldMk cId="970406627" sldId="284"/>
            <ac:spMk id="12" creationId="{77D04E75-EE46-4198-5279-11AC9A35323D}"/>
          </ac:spMkLst>
        </pc:spChg>
        <pc:spChg chg="add mod">
          <ac:chgData name="Ho jun Lee" userId="94a5e825-19b7-467a-92bc-4ccdb6938ee1" providerId="ADAL" clId="{3835A43E-53EF-41EA-8FF6-BD09E28F9DDF}" dt="2026-04-12T17:53:48.762" v="12308" actId="1076"/>
          <ac:spMkLst>
            <pc:docMk/>
            <pc:sldMk cId="970406627" sldId="284"/>
            <ac:spMk id="13" creationId="{56969CCD-B4A7-0F31-BE02-26B3E0AF63DC}"/>
          </ac:spMkLst>
        </pc:spChg>
        <pc:spChg chg="add mod">
          <ac:chgData name="Ho jun Lee" userId="94a5e825-19b7-467a-92bc-4ccdb6938ee1" providerId="ADAL" clId="{3835A43E-53EF-41EA-8FF6-BD09E28F9DDF}" dt="2026-04-12T17:53:48.762" v="12308" actId="1076"/>
          <ac:spMkLst>
            <pc:docMk/>
            <pc:sldMk cId="970406627" sldId="284"/>
            <ac:spMk id="14" creationId="{9BD1B3D5-8F3F-8771-6CA9-04D3597307FF}"/>
          </ac:spMkLst>
        </pc:spChg>
        <pc:spChg chg="add mod">
          <ac:chgData name="Ho jun Lee" userId="94a5e825-19b7-467a-92bc-4ccdb6938ee1" providerId="ADAL" clId="{3835A43E-53EF-41EA-8FF6-BD09E28F9DDF}" dt="2026-04-12T17:53:48.762" v="12308" actId="1076"/>
          <ac:spMkLst>
            <pc:docMk/>
            <pc:sldMk cId="970406627" sldId="284"/>
            <ac:spMk id="15" creationId="{5CD84AD4-6934-56E9-3AAF-0D01CA1C8C4F}"/>
          </ac:spMkLst>
        </pc:spChg>
        <pc:spChg chg="add mod">
          <ac:chgData name="Ho jun Lee" userId="94a5e825-19b7-467a-92bc-4ccdb6938ee1" providerId="ADAL" clId="{3835A43E-53EF-41EA-8FF6-BD09E28F9DDF}" dt="2026-04-12T17:53:48.762" v="12308" actId="1076"/>
          <ac:spMkLst>
            <pc:docMk/>
            <pc:sldMk cId="970406627" sldId="284"/>
            <ac:spMk id="16" creationId="{BF53D689-351E-5640-7F0E-0715A868D358}"/>
          </ac:spMkLst>
        </pc:spChg>
        <pc:spChg chg="add mod">
          <ac:chgData name="Ho jun Lee" userId="94a5e825-19b7-467a-92bc-4ccdb6938ee1" providerId="ADAL" clId="{3835A43E-53EF-41EA-8FF6-BD09E28F9DDF}" dt="2026-04-12T17:53:48.762" v="12308" actId="1076"/>
          <ac:spMkLst>
            <pc:docMk/>
            <pc:sldMk cId="970406627" sldId="284"/>
            <ac:spMk id="17" creationId="{EABDB994-E7C7-6F65-7369-F9B983EA0ACD}"/>
          </ac:spMkLst>
        </pc:spChg>
        <pc:spChg chg="add mod">
          <ac:chgData name="Ho jun Lee" userId="94a5e825-19b7-467a-92bc-4ccdb6938ee1" providerId="ADAL" clId="{3835A43E-53EF-41EA-8FF6-BD09E28F9DDF}" dt="2026-04-12T17:53:48.762" v="12308" actId="1076"/>
          <ac:spMkLst>
            <pc:docMk/>
            <pc:sldMk cId="970406627" sldId="284"/>
            <ac:spMk id="18" creationId="{9B432402-125F-9660-738F-3BD1EF6FFE78}"/>
          </ac:spMkLst>
        </pc:spChg>
        <pc:picChg chg="del mod">
          <ac:chgData name="Ho jun Lee" userId="94a5e825-19b7-467a-92bc-4ccdb6938ee1" providerId="ADAL" clId="{3835A43E-53EF-41EA-8FF6-BD09E28F9DDF}" dt="2026-04-12T17:40:42.295" v="11715" actId="478"/>
          <ac:picMkLst>
            <pc:docMk/>
            <pc:sldMk cId="970406627" sldId="284"/>
            <ac:picMk id="3" creationId="{DF3951D3-7507-F65D-BC01-2C698561C555}"/>
          </ac:picMkLst>
        </pc:picChg>
        <pc:picChg chg="add del mod">
          <ac:chgData name="Ho jun Lee" userId="94a5e825-19b7-467a-92bc-4ccdb6938ee1" providerId="ADAL" clId="{3835A43E-53EF-41EA-8FF6-BD09E28F9DDF}" dt="2026-04-12T17:40:39.881" v="11709" actId="478"/>
          <ac:picMkLst>
            <pc:docMk/>
            <pc:sldMk cId="970406627" sldId="284"/>
            <ac:picMk id="4" creationId="{10980BF1-E661-305A-16FC-03ADDB950B35}"/>
          </ac:picMkLst>
        </pc:picChg>
        <pc:picChg chg="del mod">
          <ac:chgData name="Ho jun Lee" userId="94a5e825-19b7-467a-92bc-4ccdb6938ee1" providerId="ADAL" clId="{3835A43E-53EF-41EA-8FF6-BD09E28F9DDF}" dt="2026-04-12T17:40:41.330" v="11713" actId="478"/>
          <ac:picMkLst>
            <pc:docMk/>
            <pc:sldMk cId="970406627" sldId="284"/>
            <ac:picMk id="5" creationId="{773FBBF6-36F2-C666-7CA7-60347C41800B}"/>
          </ac:picMkLst>
        </pc:picChg>
        <pc:picChg chg="add del mod">
          <ac:chgData name="Ho jun Lee" userId="94a5e825-19b7-467a-92bc-4ccdb6938ee1" providerId="ADAL" clId="{3835A43E-53EF-41EA-8FF6-BD09E28F9DDF}" dt="2026-04-12T17:40:40.345" v="11710" actId="478"/>
          <ac:picMkLst>
            <pc:docMk/>
            <pc:sldMk cId="970406627" sldId="284"/>
            <ac:picMk id="6" creationId="{015BBB5C-F4A9-9DFA-F702-E4441C65F9CA}"/>
          </ac:picMkLst>
        </pc:picChg>
        <pc:picChg chg="del mod">
          <ac:chgData name="Ho jun Lee" userId="94a5e825-19b7-467a-92bc-4ccdb6938ee1" providerId="ADAL" clId="{3835A43E-53EF-41EA-8FF6-BD09E28F9DDF}" dt="2026-04-12T17:40:41.872" v="11714" actId="478"/>
          <ac:picMkLst>
            <pc:docMk/>
            <pc:sldMk cId="970406627" sldId="284"/>
            <ac:picMk id="7" creationId="{7B1357C3-EE51-E0C2-78CD-11AC575BD287}"/>
          </ac:picMkLst>
        </pc:picChg>
        <pc:picChg chg="add del mod">
          <ac:chgData name="Ho jun Lee" userId="94a5e825-19b7-467a-92bc-4ccdb6938ee1" providerId="ADAL" clId="{3835A43E-53EF-41EA-8FF6-BD09E28F9DDF}" dt="2026-04-12T17:40:40.808" v="11712" actId="478"/>
          <ac:picMkLst>
            <pc:docMk/>
            <pc:sldMk cId="970406627" sldId="284"/>
            <ac:picMk id="8" creationId="{3139EE4F-446D-BBAD-8359-85A6C317C243}"/>
          </ac:picMkLst>
        </pc:picChg>
        <pc:picChg chg="add del mod">
          <ac:chgData name="Ho jun Lee" userId="94a5e825-19b7-467a-92bc-4ccdb6938ee1" providerId="ADAL" clId="{3835A43E-53EF-41EA-8FF6-BD09E28F9DDF}" dt="2026-04-12T17:40:42.750" v="11716" actId="478"/>
          <ac:picMkLst>
            <pc:docMk/>
            <pc:sldMk cId="970406627" sldId="284"/>
            <ac:picMk id="10" creationId="{F8F17F37-CBCF-8932-3DD6-00A7AFC26451}"/>
          </ac:picMkLst>
        </pc:picChg>
        <pc:picChg chg="add mod">
          <ac:chgData name="Ho jun Lee" userId="94a5e825-19b7-467a-92bc-4ccdb6938ee1" providerId="ADAL" clId="{3835A43E-53EF-41EA-8FF6-BD09E28F9DDF}" dt="2026-04-12T19:16:10.562" v="15944" actId="1076"/>
          <ac:picMkLst>
            <pc:docMk/>
            <pc:sldMk cId="970406627" sldId="284"/>
            <ac:picMk id="20" creationId="{B031C05D-E326-8842-4BBD-2B3EF2E354B3}"/>
          </ac:picMkLst>
        </pc:picChg>
        <pc:picChg chg="add del">
          <ac:chgData name="Ho jun Lee" userId="94a5e825-19b7-467a-92bc-4ccdb6938ee1" providerId="ADAL" clId="{3835A43E-53EF-41EA-8FF6-BD09E28F9DDF}" dt="2026-04-12T17:57:28.757" v="12315" actId="22"/>
          <ac:picMkLst>
            <pc:docMk/>
            <pc:sldMk cId="970406627" sldId="284"/>
            <ac:picMk id="22" creationId="{D6510772-6D9C-1DE1-CB0E-D3DC828E22A7}"/>
          </ac:picMkLst>
        </pc:picChg>
        <pc:picChg chg="add mod">
          <ac:chgData name="Ho jun Lee" userId="94a5e825-19b7-467a-92bc-4ccdb6938ee1" providerId="ADAL" clId="{3835A43E-53EF-41EA-8FF6-BD09E28F9DDF}" dt="2026-04-12T19:10:06.444" v="15934" actId="1076"/>
          <ac:picMkLst>
            <pc:docMk/>
            <pc:sldMk cId="970406627" sldId="284"/>
            <ac:picMk id="2050" creationId="{5270A623-8D83-013E-606A-75517610EF16}"/>
          </ac:picMkLst>
        </pc:picChg>
        <pc:picChg chg="add mod">
          <ac:chgData name="Ho jun Lee" userId="94a5e825-19b7-467a-92bc-4ccdb6938ee1" providerId="ADAL" clId="{3835A43E-53EF-41EA-8FF6-BD09E28F9DDF}" dt="2026-04-12T19:16:02.139" v="15943" actId="1076"/>
          <ac:picMkLst>
            <pc:docMk/>
            <pc:sldMk cId="970406627" sldId="284"/>
            <ac:picMk id="2052" creationId="{161EADB1-55A0-F781-4F49-35CEA901CDD6}"/>
          </ac:picMkLst>
        </pc:picChg>
      </pc:sldChg>
      <pc:sldChg chg="addSp delSp modSp add mod">
        <pc:chgData name="Ho jun Lee" userId="94a5e825-19b7-467a-92bc-4ccdb6938ee1" providerId="ADAL" clId="{3835A43E-53EF-41EA-8FF6-BD09E28F9DDF}" dt="2026-04-12T19:11:14.680" v="15941" actId="1076"/>
        <pc:sldMkLst>
          <pc:docMk/>
          <pc:sldMk cId="2962805646" sldId="285"/>
        </pc:sldMkLst>
        <pc:spChg chg="mod">
          <ac:chgData name="Ho jun Lee" userId="94a5e825-19b7-467a-92bc-4ccdb6938ee1" providerId="ADAL" clId="{3835A43E-53EF-41EA-8FF6-BD09E28F9DDF}" dt="2026-04-12T17:57:55.894" v="12367" actId="20577"/>
          <ac:spMkLst>
            <pc:docMk/>
            <pc:sldMk cId="2962805646" sldId="285"/>
            <ac:spMk id="2" creationId="{A87121BF-8D91-D451-BE12-EBFC924483F8}"/>
          </ac:spMkLst>
        </pc:spChg>
        <pc:spChg chg="add mod">
          <ac:chgData name="Ho jun Lee" userId="94a5e825-19b7-467a-92bc-4ccdb6938ee1" providerId="ADAL" clId="{3835A43E-53EF-41EA-8FF6-BD09E28F9DDF}" dt="2026-04-12T18:06:18.909" v="12964" actId="1076"/>
          <ac:spMkLst>
            <pc:docMk/>
            <pc:sldMk cId="2962805646" sldId="285"/>
            <ac:spMk id="4" creationId="{51758E39-041E-7E04-86C9-98195A75277D}"/>
          </ac:spMkLst>
        </pc:spChg>
        <pc:spChg chg="add mod">
          <ac:chgData name="Ho jun Lee" userId="94a5e825-19b7-467a-92bc-4ccdb6938ee1" providerId="ADAL" clId="{3835A43E-53EF-41EA-8FF6-BD09E28F9DDF}" dt="2026-04-12T18:06:06.045" v="12963" actId="20577"/>
          <ac:spMkLst>
            <pc:docMk/>
            <pc:sldMk cId="2962805646" sldId="285"/>
            <ac:spMk id="6" creationId="{6663F13D-DA73-6FA0-CAA5-2B65371B74CF}"/>
          </ac:spMkLst>
        </pc:spChg>
        <pc:spChg chg="mod">
          <ac:chgData name="Ho jun Lee" userId="94a5e825-19b7-467a-92bc-4ccdb6938ee1" providerId="ADAL" clId="{3835A43E-53EF-41EA-8FF6-BD09E28F9DDF}" dt="2026-04-12T17:58:44.715" v="12395" actId="20577"/>
          <ac:spMkLst>
            <pc:docMk/>
            <pc:sldMk cId="2962805646" sldId="285"/>
            <ac:spMk id="9" creationId="{8D06C816-2C20-E1AF-61E8-1A23B4ABE20B}"/>
          </ac:spMkLst>
        </pc:spChg>
        <pc:spChg chg="del">
          <ac:chgData name="Ho jun Lee" userId="94a5e825-19b7-467a-92bc-4ccdb6938ee1" providerId="ADAL" clId="{3835A43E-53EF-41EA-8FF6-BD09E28F9DDF}" dt="2026-04-12T17:58:31.915" v="12368" actId="478"/>
          <ac:spMkLst>
            <pc:docMk/>
            <pc:sldMk cId="2962805646" sldId="285"/>
            <ac:spMk id="12" creationId="{B161168D-4664-7AB3-2114-6899FDDD595E}"/>
          </ac:spMkLst>
        </pc:spChg>
        <pc:spChg chg="del mod">
          <ac:chgData name="Ho jun Lee" userId="94a5e825-19b7-467a-92bc-4ccdb6938ee1" providerId="ADAL" clId="{3835A43E-53EF-41EA-8FF6-BD09E28F9DDF}" dt="2026-04-12T17:57:35.757" v="12320" actId="478"/>
          <ac:spMkLst>
            <pc:docMk/>
            <pc:sldMk cId="2962805646" sldId="285"/>
            <ac:spMk id="13" creationId="{DB064329-1F75-FFB7-F437-CDB09359269F}"/>
          </ac:spMkLst>
        </pc:spChg>
        <pc:spChg chg="del">
          <ac:chgData name="Ho jun Lee" userId="94a5e825-19b7-467a-92bc-4ccdb6938ee1" providerId="ADAL" clId="{3835A43E-53EF-41EA-8FF6-BD09E28F9DDF}" dt="2026-04-12T17:57:36.437" v="12321" actId="478"/>
          <ac:spMkLst>
            <pc:docMk/>
            <pc:sldMk cId="2962805646" sldId="285"/>
            <ac:spMk id="14" creationId="{1109D57D-C291-3815-6CE1-F3D90B35108F}"/>
          </ac:spMkLst>
        </pc:spChg>
        <pc:spChg chg="del">
          <ac:chgData name="Ho jun Lee" userId="94a5e825-19b7-467a-92bc-4ccdb6938ee1" providerId="ADAL" clId="{3835A43E-53EF-41EA-8FF6-BD09E28F9DDF}" dt="2026-04-12T17:57:37.196" v="12322" actId="478"/>
          <ac:spMkLst>
            <pc:docMk/>
            <pc:sldMk cId="2962805646" sldId="285"/>
            <ac:spMk id="15" creationId="{7576F01B-088B-0A14-0B0A-D6BAF1454223}"/>
          </ac:spMkLst>
        </pc:spChg>
        <pc:spChg chg="del">
          <ac:chgData name="Ho jun Lee" userId="94a5e825-19b7-467a-92bc-4ccdb6938ee1" providerId="ADAL" clId="{3835A43E-53EF-41EA-8FF6-BD09E28F9DDF}" dt="2026-04-12T17:57:37.812" v="12323" actId="478"/>
          <ac:spMkLst>
            <pc:docMk/>
            <pc:sldMk cId="2962805646" sldId="285"/>
            <ac:spMk id="16" creationId="{A284F2D8-392A-B765-4910-BA7F50B54A20}"/>
          </ac:spMkLst>
        </pc:spChg>
        <pc:spChg chg="del">
          <ac:chgData name="Ho jun Lee" userId="94a5e825-19b7-467a-92bc-4ccdb6938ee1" providerId="ADAL" clId="{3835A43E-53EF-41EA-8FF6-BD09E28F9DDF}" dt="2026-04-12T17:57:38.487" v="12324" actId="478"/>
          <ac:spMkLst>
            <pc:docMk/>
            <pc:sldMk cId="2962805646" sldId="285"/>
            <ac:spMk id="17" creationId="{7D2600AE-446F-3CB1-B7F8-2C2112AD762A}"/>
          </ac:spMkLst>
        </pc:spChg>
        <pc:spChg chg="del mod">
          <ac:chgData name="Ho jun Lee" userId="94a5e825-19b7-467a-92bc-4ccdb6938ee1" providerId="ADAL" clId="{3835A43E-53EF-41EA-8FF6-BD09E28F9DDF}" dt="2026-04-12T17:57:40.679" v="12326" actId="478"/>
          <ac:spMkLst>
            <pc:docMk/>
            <pc:sldMk cId="2962805646" sldId="285"/>
            <ac:spMk id="18" creationId="{150CDB45-F537-1BB7-6ED6-5071AFE71E62}"/>
          </ac:spMkLst>
        </pc:spChg>
        <pc:graphicFrameChg chg="add mod modGraphic">
          <ac:chgData name="Ho jun Lee" userId="94a5e825-19b7-467a-92bc-4ccdb6938ee1" providerId="ADAL" clId="{3835A43E-53EF-41EA-8FF6-BD09E28F9DDF}" dt="2026-04-12T18:04:34.419" v="12818" actId="403"/>
          <ac:graphicFrameMkLst>
            <pc:docMk/>
            <pc:sldMk cId="2962805646" sldId="285"/>
            <ac:graphicFrameMk id="3" creationId="{8F0F7181-3237-C66F-547C-0DED8BAE44AE}"/>
          </ac:graphicFrameMkLst>
        </pc:graphicFrameChg>
        <pc:graphicFrameChg chg="add mod modGraphic">
          <ac:chgData name="Ho jun Lee" userId="94a5e825-19b7-467a-92bc-4ccdb6938ee1" providerId="ADAL" clId="{3835A43E-53EF-41EA-8FF6-BD09E28F9DDF}" dt="2026-04-12T18:06:18.909" v="12964" actId="1076"/>
          <ac:graphicFrameMkLst>
            <pc:docMk/>
            <pc:sldMk cId="2962805646" sldId="285"/>
            <ac:graphicFrameMk id="5" creationId="{61E32E5A-C618-FA9B-A85F-028230D374E1}"/>
          </ac:graphicFrameMkLst>
        </pc:graphicFrameChg>
        <pc:picChg chg="del mod">
          <ac:chgData name="Ho jun Lee" userId="94a5e825-19b7-467a-92bc-4ccdb6938ee1" providerId="ADAL" clId="{3835A43E-53EF-41EA-8FF6-BD09E28F9DDF}" dt="2026-04-12T17:57:31.645" v="12318" actId="478"/>
          <ac:picMkLst>
            <pc:docMk/>
            <pc:sldMk cId="2962805646" sldId="285"/>
            <ac:picMk id="20" creationId="{D23E2475-E483-8EC9-AD85-B1541EFE9DDA}"/>
          </ac:picMkLst>
        </pc:picChg>
        <pc:picChg chg="add mod">
          <ac:chgData name="Ho jun Lee" userId="94a5e825-19b7-467a-92bc-4ccdb6938ee1" providerId="ADAL" clId="{3835A43E-53EF-41EA-8FF6-BD09E28F9DDF}" dt="2026-04-12T19:11:14.680" v="15941" actId="1076"/>
          <ac:picMkLst>
            <pc:docMk/>
            <pc:sldMk cId="2962805646" sldId="285"/>
            <ac:picMk id="3074" creationId="{D1E265A0-E23E-4679-1D68-FF0BB24F131E}"/>
          </ac:picMkLst>
        </pc:picChg>
      </pc:sldChg>
      <pc:sldChg chg="addSp delSp modSp add mod">
        <pc:chgData name="Ho jun Lee" userId="94a5e825-19b7-467a-92bc-4ccdb6938ee1" providerId="ADAL" clId="{3835A43E-53EF-41EA-8FF6-BD09E28F9DDF}" dt="2026-04-12T19:40:05.075" v="16088" actId="1076"/>
        <pc:sldMkLst>
          <pc:docMk/>
          <pc:sldMk cId="2877989956" sldId="286"/>
        </pc:sldMkLst>
        <pc:spChg chg="mod">
          <ac:chgData name="Ho jun Lee" userId="94a5e825-19b7-467a-92bc-4ccdb6938ee1" providerId="ADAL" clId="{3835A43E-53EF-41EA-8FF6-BD09E28F9DDF}" dt="2026-04-12T18:10:17.228" v="12990" actId="20577"/>
          <ac:spMkLst>
            <pc:docMk/>
            <pc:sldMk cId="2877989956" sldId="286"/>
            <ac:spMk id="2" creationId="{F55C081F-DA56-CDF9-E0D9-582E0D4418DA}"/>
          </ac:spMkLst>
        </pc:spChg>
        <pc:spChg chg="del">
          <ac:chgData name="Ho jun Lee" userId="94a5e825-19b7-467a-92bc-4ccdb6938ee1" providerId="ADAL" clId="{3835A43E-53EF-41EA-8FF6-BD09E28F9DDF}" dt="2026-04-12T18:28:33.156" v="13038" actId="478"/>
          <ac:spMkLst>
            <pc:docMk/>
            <pc:sldMk cId="2877989956" sldId="286"/>
            <ac:spMk id="4" creationId="{8E926986-4B58-53F4-8ED4-DCBC19553580}"/>
          </ac:spMkLst>
        </pc:spChg>
        <pc:spChg chg="del">
          <ac:chgData name="Ho jun Lee" userId="94a5e825-19b7-467a-92bc-4ccdb6938ee1" providerId="ADAL" clId="{3835A43E-53EF-41EA-8FF6-BD09E28F9DDF}" dt="2026-04-12T18:10:09.504" v="12968" actId="478"/>
          <ac:spMkLst>
            <pc:docMk/>
            <pc:sldMk cId="2877989956" sldId="286"/>
            <ac:spMk id="6" creationId="{6BAB3C2C-7B7C-031D-FD27-A7773C6BD064}"/>
          </ac:spMkLst>
        </pc:spChg>
        <pc:spChg chg="mod">
          <ac:chgData name="Ho jun Lee" userId="94a5e825-19b7-467a-92bc-4ccdb6938ee1" providerId="ADAL" clId="{3835A43E-53EF-41EA-8FF6-BD09E28F9DDF}" dt="2026-04-12T18:30:59.401" v="13113" actId="1076"/>
          <ac:spMkLst>
            <pc:docMk/>
            <pc:sldMk cId="2877989956" sldId="286"/>
            <ac:spMk id="9" creationId="{6039A8F1-BABA-4C36-29C9-11583FC098B4}"/>
          </ac:spMkLst>
        </pc:spChg>
        <pc:spChg chg="add mod">
          <ac:chgData name="Ho jun Lee" userId="94a5e825-19b7-467a-92bc-4ccdb6938ee1" providerId="ADAL" clId="{3835A43E-53EF-41EA-8FF6-BD09E28F9DDF}" dt="2026-04-12T18:35:27.585" v="13680" actId="20577"/>
          <ac:spMkLst>
            <pc:docMk/>
            <pc:sldMk cId="2877989956" sldId="286"/>
            <ac:spMk id="14" creationId="{15790297-D951-9A18-3A30-54D650A23EE9}"/>
          </ac:spMkLst>
        </pc:spChg>
        <pc:spChg chg="add mod">
          <ac:chgData name="Ho jun Lee" userId="94a5e825-19b7-467a-92bc-4ccdb6938ee1" providerId="ADAL" clId="{3835A43E-53EF-41EA-8FF6-BD09E28F9DDF}" dt="2026-04-12T18:35:33.003" v="13691" actId="20577"/>
          <ac:spMkLst>
            <pc:docMk/>
            <pc:sldMk cId="2877989956" sldId="286"/>
            <ac:spMk id="16" creationId="{43FC3136-4320-4F1F-CC7E-3407BEA1E884}"/>
          </ac:spMkLst>
        </pc:spChg>
        <pc:spChg chg="add mod">
          <ac:chgData name="Ho jun Lee" userId="94a5e825-19b7-467a-92bc-4ccdb6938ee1" providerId="ADAL" clId="{3835A43E-53EF-41EA-8FF6-BD09E28F9DDF}" dt="2026-04-12T18:28:53.778" v="13046"/>
          <ac:spMkLst>
            <pc:docMk/>
            <pc:sldMk cId="2877989956" sldId="286"/>
            <ac:spMk id="18" creationId="{EE111076-B4A6-6160-BA94-070E170844C9}"/>
          </ac:spMkLst>
        </pc:spChg>
        <pc:spChg chg="add mod">
          <ac:chgData name="Ho jun Lee" userId="94a5e825-19b7-467a-92bc-4ccdb6938ee1" providerId="ADAL" clId="{3835A43E-53EF-41EA-8FF6-BD09E28F9DDF}" dt="2026-04-12T19:39:48.959" v="16081" actId="404"/>
          <ac:spMkLst>
            <pc:docMk/>
            <pc:sldMk cId="2877989956" sldId="286"/>
            <ac:spMk id="20" creationId="{3D246181-498D-874E-191C-5CD28939B224}"/>
          </ac:spMkLst>
        </pc:spChg>
        <pc:spChg chg="add mod">
          <ac:chgData name="Ho jun Lee" userId="94a5e825-19b7-467a-92bc-4ccdb6938ee1" providerId="ADAL" clId="{3835A43E-53EF-41EA-8FF6-BD09E28F9DDF}" dt="2026-04-12T18:34:11.554" v="13495" actId="1076"/>
          <ac:spMkLst>
            <pc:docMk/>
            <pc:sldMk cId="2877989956" sldId="286"/>
            <ac:spMk id="21" creationId="{2B1308AE-6D04-6C40-B9D1-1AE9EB1E9F92}"/>
          </ac:spMkLst>
        </pc:spChg>
        <pc:spChg chg="add mod">
          <ac:chgData name="Ho jun Lee" userId="94a5e825-19b7-467a-92bc-4ccdb6938ee1" providerId="ADAL" clId="{3835A43E-53EF-41EA-8FF6-BD09E28F9DDF}" dt="2026-04-12T18:31:18.609" v="13119"/>
          <ac:spMkLst>
            <pc:docMk/>
            <pc:sldMk cId="2877989956" sldId="286"/>
            <ac:spMk id="22" creationId="{6ED64C60-AE9E-FB9E-0A49-FB339E51234E}"/>
          </ac:spMkLst>
        </pc:spChg>
        <pc:spChg chg="add mod">
          <ac:chgData name="Ho jun Lee" userId="94a5e825-19b7-467a-92bc-4ccdb6938ee1" providerId="ADAL" clId="{3835A43E-53EF-41EA-8FF6-BD09E28F9DDF}" dt="2026-04-12T19:39:48.959" v="16081" actId="404"/>
          <ac:spMkLst>
            <pc:docMk/>
            <pc:sldMk cId="2877989956" sldId="286"/>
            <ac:spMk id="23" creationId="{82D27755-23C8-BA98-C8C9-3A7C74045A26}"/>
          </ac:spMkLst>
        </pc:spChg>
        <pc:spChg chg="add mod">
          <ac:chgData name="Ho jun Lee" userId="94a5e825-19b7-467a-92bc-4ccdb6938ee1" providerId="ADAL" clId="{3835A43E-53EF-41EA-8FF6-BD09E28F9DDF}" dt="2026-04-12T19:39:48.959" v="16081" actId="404"/>
          <ac:spMkLst>
            <pc:docMk/>
            <pc:sldMk cId="2877989956" sldId="286"/>
            <ac:spMk id="24" creationId="{72A49D23-3950-7CEF-DBEF-843DBCFBCE63}"/>
          </ac:spMkLst>
        </pc:spChg>
        <pc:spChg chg="add mod">
          <ac:chgData name="Ho jun Lee" userId="94a5e825-19b7-467a-92bc-4ccdb6938ee1" providerId="ADAL" clId="{3835A43E-53EF-41EA-8FF6-BD09E28F9DDF}" dt="2026-04-12T19:39:48.959" v="16081" actId="404"/>
          <ac:spMkLst>
            <pc:docMk/>
            <pc:sldMk cId="2877989956" sldId="286"/>
            <ac:spMk id="25" creationId="{E0E72F5B-8683-D13B-4793-41D8A5A8D396}"/>
          </ac:spMkLst>
        </pc:spChg>
        <pc:spChg chg="add mod">
          <ac:chgData name="Ho jun Lee" userId="94a5e825-19b7-467a-92bc-4ccdb6938ee1" providerId="ADAL" clId="{3835A43E-53EF-41EA-8FF6-BD09E28F9DDF}" dt="2026-04-12T19:39:48.959" v="16081" actId="404"/>
          <ac:spMkLst>
            <pc:docMk/>
            <pc:sldMk cId="2877989956" sldId="286"/>
            <ac:spMk id="26" creationId="{DFA550E9-6FFC-3891-D844-4E752E1011AB}"/>
          </ac:spMkLst>
        </pc:spChg>
        <pc:spChg chg="add mod">
          <ac:chgData name="Ho jun Lee" userId="94a5e825-19b7-467a-92bc-4ccdb6938ee1" providerId="ADAL" clId="{3835A43E-53EF-41EA-8FF6-BD09E28F9DDF}" dt="2026-04-12T19:39:48.959" v="16081" actId="404"/>
          <ac:spMkLst>
            <pc:docMk/>
            <pc:sldMk cId="2877989956" sldId="286"/>
            <ac:spMk id="27" creationId="{A6794BAD-3395-44DA-9A5B-90AE9E86BD5B}"/>
          </ac:spMkLst>
        </pc:spChg>
        <pc:spChg chg="add mod">
          <ac:chgData name="Ho jun Lee" userId="94a5e825-19b7-467a-92bc-4ccdb6938ee1" providerId="ADAL" clId="{3835A43E-53EF-41EA-8FF6-BD09E28F9DDF}" dt="2026-04-12T18:37:04.083" v="13837" actId="571"/>
          <ac:spMkLst>
            <pc:docMk/>
            <pc:sldMk cId="2877989956" sldId="286"/>
            <ac:spMk id="28" creationId="{6512AD40-6A37-EC0F-2D0E-56D9162CC7C7}"/>
          </ac:spMkLst>
        </pc:spChg>
        <pc:spChg chg="add mod">
          <ac:chgData name="Ho jun Lee" userId="94a5e825-19b7-467a-92bc-4ccdb6938ee1" providerId="ADAL" clId="{3835A43E-53EF-41EA-8FF6-BD09E28F9DDF}" dt="2026-04-12T18:51:39.876" v="14754" actId="207"/>
          <ac:spMkLst>
            <pc:docMk/>
            <pc:sldMk cId="2877989956" sldId="286"/>
            <ac:spMk id="29" creationId="{1195367A-7294-4AA7-09B4-E44F54C80E0D}"/>
          </ac:spMkLst>
        </pc:spChg>
        <pc:graphicFrameChg chg="del">
          <ac:chgData name="Ho jun Lee" userId="94a5e825-19b7-467a-92bc-4ccdb6938ee1" providerId="ADAL" clId="{3835A43E-53EF-41EA-8FF6-BD09E28F9DDF}" dt="2026-04-12T18:10:03.752" v="12966" actId="478"/>
          <ac:graphicFrameMkLst>
            <pc:docMk/>
            <pc:sldMk cId="2877989956" sldId="286"/>
            <ac:graphicFrameMk id="3" creationId="{88C94EEB-75A5-0D59-E162-B1678BBA152F}"/>
          </ac:graphicFrameMkLst>
        </pc:graphicFrameChg>
        <pc:graphicFrameChg chg="del">
          <ac:chgData name="Ho jun Lee" userId="94a5e825-19b7-467a-92bc-4ccdb6938ee1" providerId="ADAL" clId="{3835A43E-53EF-41EA-8FF6-BD09E28F9DDF}" dt="2026-04-12T18:10:06.955" v="12967" actId="478"/>
          <ac:graphicFrameMkLst>
            <pc:docMk/>
            <pc:sldMk cId="2877989956" sldId="286"/>
            <ac:graphicFrameMk id="5" creationId="{5CD3A4D3-9EB5-79BC-AEAD-A70A675E5E3A}"/>
          </ac:graphicFrameMkLst>
        </pc:graphicFrameChg>
        <pc:picChg chg="add del mod">
          <ac:chgData name="Ho jun Lee" userId="94a5e825-19b7-467a-92bc-4ccdb6938ee1" providerId="ADAL" clId="{3835A43E-53EF-41EA-8FF6-BD09E28F9DDF}" dt="2026-04-12T18:22:07.893" v="13032" actId="478"/>
          <ac:picMkLst>
            <pc:docMk/>
            <pc:sldMk cId="2877989956" sldId="286"/>
            <ac:picMk id="8" creationId="{F0D32E95-5A11-E527-4E0F-6547EBB7CEF4}"/>
          </ac:picMkLst>
        </pc:picChg>
        <pc:picChg chg="add del mod">
          <ac:chgData name="Ho jun Lee" userId="94a5e825-19b7-467a-92bc-4ccdb6938ee1" providerId="ADAL" clId="{3835A43E-53EF-41EA-8FF6-BD09E28F9DDF}" dt="2026-04-12T18:22:13.741" v="13035" actId="478"/>
          <ac:picMkLst>
            <pc:docMk/>
            <pc:sldMk cId="2877989956" sldId="286"/>
            <ac:picMk id="11" creationId="{004B7FFD-0F08-31F8-072D-777A527E4B50}"/>
          </ac:picMkLst>
        </pc:picChg>
        <pc:picChg chg="add mod">
          <ac:chgData name="Ho jun Lee" userId="94a5e825-19b7-467a-92bc-4ccdb6938ee1" providerId="ADAL" clId="{3835A43E-53EF-41EA-8FF6-BD09E28F9DDF}" dt="2026-04-12T18:28:35.686" v="13039" actId="14100"/>
          <ac:picMkLst>
            <pc:docMk/>
            <pc:sldMk cId="2877989956" sldId="286"/>
            <ac:picMk id="13" creationId="{E13DC90E-F891-3AF6-2F45-6DC9B05E4CDE}"/>
          </ac:picMkLst>
        </pc:picChg>
        <pc:picChg chg="add del mod">
          <ac:chgData name="Ho jun Lee" userId="94a5e825-19b7-467a-92bc-4ccdb6938ee1" providerId="ADAL" clId="{3835A43E-53EF-41EA-8FF6-BD09E28F9DDF}" dt="2026-04-12T18:28:50.721" v="13045" actId="478"/>
          <ac:picMkLst>
            <pc:docMk/>
            <pc:sldMk cId="2877989956" sldId="286"/>
            <ac:picMk id="15" creationId="{5FC6A264-8115-6E1B-AD8C-B3A675B2CA1A}"/>
          </ac:picMkLst>
        </pc:picChg>
        <pc:picChg chg="add del mod">
          <ac:chgData name="Ho jun Lee" userId="94a5e825-19b7-467a-92bc-4ccdb6938ee1" providerId="ADAL" clId="{3835A43E-53EF-41EA-8FF6-BD09E28F9DDF}" dt="2026-04-12T18:28:48.735" v="13044" actId="478"/>
          <ac:picMkLst>
            <pc:docMk/>
            <pc:sldMk cId="2877989956" sldId="286"/>
            <ac:picMk id="17" creationId="{4771AFE7-5477-FB47-13A5-EFB745D229BC}"/>
          </ac:picMkLst>
        </pc:picChg>
        <pc:picChg chg="add mod">
          <ac:chgData name="Ho jun Lee" userId="94a5e825-19b7-467a-92bc-4ccdb6938ee1" providerId="ADAL" clId="{3835A43E-53EF-41EA-8FF6-BD09E28F9DDF}" dt="2026-04-12T18:28:53.778" v="13046"/>
          <ac:picMkLst>
            <pc:docMk/>
            <pc:sldMk cId="2877989956" sldId="286"/>
            <ac:picMk id="19" creationId="{8F95D2B7-3855-AB40-352F-11FACD14ACB4}"/>
          </ac:picMkLst>
        </pc:picChg>
        <pc:picChg chg="add mod">
          <ac:chgData name="Ho jun Lee" userId="94a5e825-19b7-467a-92bc-4ccdb6938ee1" providerId="ADAL" clId="{3835A43E-53EF-41EA-8FF6-BD09E28F9DDF}" dt="2026-04-12T19:40:05.075" v="16088" actId="1076"/>
          <ac:picMkLst>
            <pc:docMk/>
            <pc:sldMk cId="2877989956" sldId="286"/>
            <ac:picMk id="31" creationId="{6B3FE912-486B-BE8D-91C0-300AE9035A7F}"/>
          </ac:picMkLst>
        </pc:picChg>
      </pc:sldChg>
      <pc:sldChg chg="addSp delSp modSp add mod">
        <pc:chgData name="Ho jun Lee" userId="94a5e825-19b7-467a-92bc-4ccdb6938ee1" providerId="ADAL" clId="{3835A43E-53EF-41EA-8FF6-BD09E28F9DDF}" dt="2026-04-12T19:36:02.889" v="16052" actId="404"/>
        <pc:sldMkLst>
          <pc:docMk/>
          <pc:sldMk cId="2743211941" sldId="287"/>
        </pc:sldMkLst>
        <pc:spChg chg="mod">
          <ac:chgData name="Ho jun Lee" userId="94a5e825-19b7-467a-92bc-4ccdb6938ee1" providerId="ADAL" clId="{3835A43E-53EF-41EA-8FF6-BD09E28F9DDF}" dt="2026-04-12T18:43:49.302" v="14029" actId="20577"/>
          <ac:spMkLst>
            <pc:docMk/>
            <pc:sldMk cId="2743211941" sldId="287"/>
            <ac:spMk id="2" creationId="{CCA5F68C-87D9-C9DA-2D7E-A5B855F15B11}"/>
          </ac:spMkLst>
        </pc:spChg>
        <pc:spChg chg="add mod">
          <ac:chgData name="Ho jun Lee" userId="94a5e825-19b7-467a-92bc-4ccdb6938ee1" providerId="ADAL" clId="{3835A43E-53EF-41EA-8FF6-BD09E28F9DDF}" dt="2026-04-12T18:52:25.327" v="14837" actId="20577"/>
          <ac:spMkLst>
            <pc:docMk/>
            <pc:sldMk cId="2743211941" sldId="287"/>
            <ac:spMk id="4" creationId="{CF72E500-BC2F-88E0-8C14-CC6428049E93}"/>
          </ac:spMkLst>
        </pc:spChg>
        <pc:spChg chg="add mod">
          <ac:chgData name="Ho jun Lee" userId="94a5e825-19b7-467a-92bc-4ccdb6938ee1" providerId="ADAL" clId="{3835A43E-53EF-41EA-8FF6-BD09E28F9DDF}" dt="2026-04-12T18:56:15.136" v="14842"/>
          <ac:spMkLst>
            <pc:docMk/>
            <pc:sldMk cId="2743211941" sldId="287"/>
            <ac:spMk id="5" creationId="{5409769B-0765-80F7-758F-7DA0BB5339AD}"/>
          </ac:spMkLst>
        </pc:spChg>
        <pc:spChg chg="del">
          <ac:chgData name="Ho jun Lee" userId="94a5e825-19b7-467a-92bc-4ccdb6938ee1" providerId="ADAL" clId="{3835A43E-53EF-41EA-8FF6-BD09E28F9DDF}" dt="2026-04-12T18:44:22.438" v="14043" actId="478"/>
          <ac:spMkLst>
            <pc:docMk/>
            <pc:sldMk cId="2743211941" sldId="287"/>
            <ac:spMk id="9" creationId="{8D1237E7-556B-E137-DAB7-DF85614FF0C9}"/>
          </ac:spMkLst>
        </pc:spChg>
        <pc:spChg chg="del">
          <ac:chgData name="Ho jun Lee" userId="94a5e825-19b7-467a-92bc-4ccdb6938ee1" providerId="ADAL" clId="{3835A43E-53EF-41EA-8FF6-BD09E28F9DDF}" dt="2026-04-12T18:44:19.082" v="14040" actId="478"/>
          <ac:spMkLst>
            <pc:docMk/>
            <pc:sldMk cId="2743211941" sldId="287"/>
            <ac:spMk id="14" creationId="{FD397BED-5057-C53B-2316-8884242C8D26}"/>
          </ac:spMkLst>
        </pc:spChg>
        <pc:spChg chg="del">
          <ac:chgData name="Ho jun Lee" userId="94a5e825-19b7-467a-92bc-4ccdb6938ee1" providerId="ADAL" clId="{3835A43E-53EF-41EA-8FF6-BD09E28F9DDF}" dt="2026-04-12T18:44:21.170" v="14042" actId="478"/>
          <ac:spMkLst>
            <pc:docMk/>
            <pc:sldMk cId="2743211941" sldId="287"/>
            <ac:spMk id="16" creationId="{E602A10A-DFC9-B3E2-1FEC-E29A72DF8592}"/>
          </ac:spMkLst>
        </pc:spChg>
        <pc:spChg chg="del">
          <ac:chgData name="Ho jun Lee" userId="94a5e825-19b7-467a-92bc-4ccdb6938ee1" providerId="ADAL" clId="{3835A43E-53EF-41EA-8FF6-BD09E28F9DDF}" dt="2026-04-12T18:44:24.021" v="14045" actId="478"/>
          <ac:spMkLst>
            <pc:docMk/>
            <pc:sldMk cId="2743211941" sldId="287"/>
            <ac:spMk id="20" creationId="{841AA054-D164-6928-7141-07941D900B56}"/>
          </ac:spMkLst>
        </pc:spChg>
        <pc:spChg chg="del">
          <ac:chgData name="Ho jun Lee" userId="94a5e825-19b7-467a-92bc-4ccdb6938ee1" providerId="ADAL" clId="{3835A43E-53EF-41EA-8FF6-BD09E28F9DDF}" dt="2026-04-12T18:44:11.871" v="14034" actId="478"/>
          <ac:spMkLst>
            <pc:docMk/>
            <pc:sldMk cId="2743211941" sldId="287"/>
            <ac:spMk id="21" creationId="{A74861B9-FB91-C931-4980-84F438451324}"/>
          </ac:spMkLst>
        </pc:spChg>
        <pc:spChg chg="del">
          <ac:chgData name="Ho jun Lee" userId="94a5e825-19b7-467a-92bc-4ccdb6938ee1" providerId="ADAL" clId="{3835A43E-53EF-41EA-8FF6-BD09E28F9DDF}" dt="2026-04-12T18:44:20.347" v="14041" actId="478"/>
          <ac:spMkLst>
            <pc:docMk/>
            <pc:sldMk cId="2743211941" sldId="287"/>
            <ac:spMk id="22" creationId="{AEE7854F-FA9E-EF50-F640-0166043AB521}"/>
          </ac:spMkLst>
        </pc:spChg>
        <pc:spChg chg="del mod">
          <ac:chgData name="Ho jun Lee" userId="94a5e825-19b7-467a-92bc-4ccdb6938ee1" providerId="ADAL" clId="{3835A43E-53EF-41EA-8FF6-BD09E28F9DDF}" dt="2026-04-12T18:44:17.556" v="14039" actId="478"/>
          <ac:spMkLst>
            <pc:docMk/>
            <pc:sldMk cId="2743211941" sldId="287"/>
            <ac:spMk id="23" creationId="{5616465D-BF96-B15C-7594-336DC8100286}"/>
          </ac:spMkLst>
        </pc:spChg>
        <pc:spChg chg="del">
          <ac:chgData name="Ho jun Lee" userId="94a5e825-19b7-467a-92bc-4ccdb6938ee1" providerId="ADAL" clId="{3835A43E-53EF-41EA-8FF6-BD09E28F9DDF}" dt="2026-04-12T18:44:12.939" v="14035" actId="478"/>
          <ac:spMkLst>
            <pc:docMk/>
            <pc:sldMk cId="2743211941" sldId="287"/>
            <ac:spMk id="24" creationId="{410ABF7B-6D28-A765-E098-255D49661CB9}"/>
          </ac:spMkLst>
        </pc:spChg>
        <pc:spChg chg="del">
          <ac:chgData name="Ho jun Lee" userId="94a5e825-19b7-467a-92bc-4ccdb6938ee1" providerId="ADAL" clId="{3835A43E-53EF-41EA-8FF6-BD09E28F9DDF}" dt="2026-04-12T18:44:08.676" v="14031" actId="478"/>
          <ac:spMkLst>
            <pc:docMk/>
            <pc:sldMk cId="2743211941" sldId="287"/>
            <ac:spMk id="25" creationId="{947573CF-9B9D-2B25-BCFF-45529AC5ED4E}"/>
          </ac:spMkLst>
        </pc:spChg>
        <pc:spChg chg="del">
          <ac:chgData name="Ho jun Lee" userId="94a5e825-19b7-467a-92bc-4ccdb6938ee1" providerId="ADAL" clId="{3835A43E-53EF-41EA-8FF6-BD09E28F9DDF}" dt="2026-04-12T18:44:10.146" v="14032" actId="478"/>
          <ac:spMkLst>
            <pc:docMk/>
            <pc:sldMk cId="2743211941" sldId="287"/>
            <ac:spMk id="26" creationId="{E35623AD-807F-F8F0-8022-E8DEAF741EBA}"/>
          </ac:spMkLst>
        </pc:spChg>
        <pc:spChg chg="del">
          <ac:chgData name="Ho jun Lee" userId="94a5e825-19b7-467a-92bc-4ccdb6938ee1" providerId="ADAL" clId="{3835A43E-53EF-41EA-8FF6-BD09E28F9DDF}" dt="2026-04-12T18:44:11.122" v="14033" actId="478"/>
          <ac:spMkLst>
            <pc:docMk/>
            <pc:sldMk cId="2743211941" sldId="287"/>
            <ac:spMk id="27" creationId="{9ABB8E9A-C3BF-8648-44D1-DD24B4DEE513}"/>
          </ac:spMkLst>
        </pc:spChg>
        <pc:graphicFrameChg chg="add mod modGraphic">
          <ac:chgData name="Ho jun Lee" userId="94a5e825-19b7-467a-92bc-4ccdb6938ee1" providerId="ADAL" clId="{3835A43E-53EF-41EA-8FF6-BD09E28F9DDF}" dt="2026-04-12T19:36:02.889" v="16052" actId="404"/>
          <ac:graphicFrameMkLst>
            <pc:docMk/>
            <pc:sldMk cId="2743211941" sldId="287"/>
            <ac:graphicFrameMk id="3" creationId="{4F3B18E8-D664-7238-ABA8-65159DEDF49A}"/>
          </ac:graphicFrameMkLst>
        </pc:graphicFrameChg>
        <pc:picChg chg="add mod">
          <ac:chgData name="Ho jun Lee" userId="94a5e825-19b7-467a-92bc-4ccdb6938ee1" providerId="ADAL" clId="{3835A43E-53EF-41EA-8FF6-BD09E28F9DDF}" dt="2026-04-12T19:35:58.006" v="16051" actId="1076"/>
          <ac:picMkLst>
            <pc:docMk/>
            <pc:sldMk cId="2743211941" sldId="287"/>
            <ac:picMk id="7" creationId="{48E5D9CC-7009-5E61-3336-F8C87D89BB99}"/>
          </ac:picMkLst>
        </pc:picChg>
        <pc:picChg chg="del">
          <ac:chgData name="Ho jun Lee" userId="94a5e825-19b7-467a-92bc-4ccdb6938ee1" providerId="ADAL" clId="{3835A43E-53EF-41EA-8FF6-BD09E28F9DDF}" dt="2026-04-12T18:44:23.319" v="14044" actId="478"/>
          <ac:picMkLst>
            <pc:docMk/>
            <pc:sldMk cId="2743211941" sldId="287"/>
            <ac:picMk id="13" creationId="{BA20403E-6022-35A6-6762-7DAE8AB9122F}"/>
          </ac:picMkLst>
        </pc:picChg>
      </pc:sldChg>
      <pc:sldChg chg="addSp delSp modSp add mod">
        <pc:chgData name="Ho jun Lee" userId="94a5e825-19b7-467a-92bc-4ccdb6938ee1" providerId="ADAL" clId="{3835A43E-53EF-41EA-8FF6-BD09E28F9DDF}" dt="2026-04-12T19:37:38.011" v="16061" actId="1076"/>
        <pc:sldMkLst>
          <pc:docMk/>
          <pc:sldMk cId="3526281721" sldId="288"/>
        </pc:sldMkLst>
        <pc:spChg chg="mod">
          <ac:chgData name="Ho jun Lee" userId="94a5e825-19b7-467a-92bc-4ccdb6938ee1" providerId="ADAL" clId="{3835A43E-53EF-41EA-8FF6-BD09E28F9DDF}" dt="2026-04-12T18:56:26.549" v="14858" actId="20577"/>
          <ac:spMkLst>
            <pc:docMk/>
            <pc:sldMk cId="3526281721" sldId="288"/>
            <ac:spMk id="2" creationId="{5741D373-D130-4187-2FFB-1184B4BF125C}"/>
          </ac:spMkLst>
        </pc:spChg>
        <pc:spChg chg="del">
          <ac:chgData name="Ho jun Lee" userId="94a5e825-19b7-467a-92bc-4ccdb6938ee1" providerId="ADAL" clId="{3835A43E-53EF-41EA-8FF6-BD09E28F9DDF}" dt="2026-04-12T19:04:58.680" v="15904" actId="478"/>
          <ac:spMkLst>
            <pc:docMk/>
            <pc:sldMk cId="3526281721" sldId="288"/>
            <ac:spMk id="4" creationId="{E513DFAD-49CC-72CB-09EB-6BCA13D7B448}"/>
          </ac:spMkLst>
        </pc:spChg>
        <pc:spChg chg="add mod">
          <ac:chgData name="Ho jun Lee" userId="94a5e825-19b7-467a-92bc-4ccdb6938ee1" providerId="ADAL" clId="{3835A43E-53EF-41EA-8FF6-BD09E28F9DDF}" dt="2026-04-12T19:04:53.646" v="15903" actId="403"/>
          <ac:spMkLst>
            <pc:docMk/>
            <pc:sldMk cId="3526281721" sldId="288"/>
            <ac:spMk id="5" creationId="{033E2F0A-918A-7EF9-40F8-A67AA5D12645}"/>
          </ac:spMkLst>
        </pc:spChg>
        <pc:spChg chg="add mod">
          <ac:chgData name="Ho jun Lee" userId="94a5e825-19b7-467a-92bc-4ccdb6938ee1" providerId="ADAL" clId="{3835A43E-53EF-41EA-8FF6-BD09E28F9DDF}" dt="2026-04-12T19:04:53.646" v="15903" actId="403"/>
          <ac:spMkLst>
            <pc:docMk/>
            <pc:sldMk cId="3526281721" sldId="288"/>
            <ac:spMk id="6" creationId="{B80D6674-DCD1-B373-559F-5DCC92005465}"/>
          </ac:spMkLst>
        </pc:spChg>
        <pc:spChg chg="add mod">
          <ac:chgData name="Ho jun Lee" userId="94a5e825-19b7-467a-92bc-4ccdb6938ee1" providerId="ADAL" clId="{3835A43E-53EF-41EA-8FF6-BD09E28F9DDF}" dt="2026-04-12T19:04:53.646" v="15903" actId="403"/>
          <ac:spMkLst>
            <pc:docMk/>
            <pc:sldMk cId="3526281721" sldId="288"/>
            <ac:spMk id="7" creationId="{0D64E11D-CACC-6B4C-56E3-162B4E355FC1}"/>
          </ac:spMkLst>
        </pc:spChg>
        <pc:spChg chg="add mod">
          <ac:chgData name="Ho jun Lee" userId="94a5e825-19b7-467a-92bc-4ccdb6938ee1" providerId="ADAL" clId="{3835A43E-53EF-41EA-8FF6-BD09E28F9DDF}" dt="2026-04-12T19:09:08.544" v="15931" actId="14100"/>
          <ac:spMkLst>
            <pc:docMk/>
            <pc:sldMk cId="3526281721" sldId="288"/>
            <ac:spMk id="8" creationId="{1E3D3F6D-433D-5C1C-98A2-C2E4E62F154F}"/>
          </ac:spMkLst>
        </pc:spChg>
        <pc:spChg chg="add mod">
          <ac:chgData name="Ho jun Lee" userId="94a5e825-19b7-467a-92bc-4ccdb6938ee1" providerId="ADAL" clId="{3835A43E-53EF-41EA-8FF6-BD09E28F9DDF}" dt="2026-04-12T19:09:16.908" v="15932" actId="255"/>
          <ac:spMkLst>
            <pc:docMk/>
            <pc:sldMk cId="3526281721" sldId="288"/>
            <ac:spMk id="9" creationId="{DE73C664-2DE3-AE79-408E-1DBC080DF7FB}"/>
          </ac:spMkLst>
        </pc:spChg>
        <pc:spChg chg="add mod">
          <ac:chgData name="Ho jun Lee" userId="94a5e825-19b7-467a-92bc-4ccdb6938ee1" providerId="ADAL" clId="{3835A43E-53EF-41EA-8FF6-BD09E28F9DDF}" dt="2026-04-12T19:04:53.646" v="15903" actId="403"/>
          <ac:spMkLst>
            <pc:docMk/>
            <pc:sldMk cId="3526281721" sldId="288"/>
            <ac:spMk id="10" creationId="{00621D76-9E9E-F375-A833-2008962ABBB0}"/>
          </ac:spMkLst>
        </pc:spChg>
        <pc:graphicFrameChg chg="del">
          <ac:chgData name="Ho jun Lee" userId="94a5e825-19b7-467a-92bc-4ccdb6938ee1" providerId="ADAL" clId="{3835A43E-53EF-41EA-8FF6-BD09E28F9DDF}" dt="2026-04-12T18:56:20.919" v="14844" actId="478"/>
          <ac:graphicFrameMkLst>
            <pc:docMk/>
            <pc:sldMk cId="3526281721" sldId="288"/>
            <ac:graphicFrameMk id="3" creationId="{FB321165-5CAF-5A53-A999-ED34E18B8CF4}"/>
          </ac:graphicFrameMkLst>
        </pc:graphicFrameChg>
        <pc:picChg chg="add mod">
          <ac:chgData name="Ho jun Lee" userId="94a5e825-19b7-467a-92bc-4ccdb6938ee1" providerId="ADAL" clId="{3835A43E-53EF-41EA-8FF6-BD09E28F9DDF}" dt="2026-04-12T19:06:17.516" v="15909" actId="1076"/>
          <ac:picMkLst>
            <pc:docMk/>
            <pc:sldMk cId="3526281721" sldId="288"/>
            <ac:picMk id="12" creationId="{73803893-75A6-4C68-2735-2940A5E01173}"/>
          </ac:picMkLst>
        </pc:picChg>
        <pc:picChg chg="add mod">
          <ac:chgData name="Ho jun Lee" userId="94a5e825-19b7-467a-92bc-4ccdb6938ee1" providerId="ADAL" clId="{3835A43E-53EF-41EA-8FF6-BD09E28F9DDF}" dt="2026-04-12T19:37:29.308" v="16053" actId="1076"/>
          <ac:picMkLst>
            <pc:docMk/>
            <pc:sldMk cId="3526281721" sldId="288"/>
            <ac:picMk id="13" creationId="{E25AAB72-4F99-6A4F-BC95-1FEF16343BDA}"/>
          </ac:picMkLst>
        </pc:picChg>
        <pc:picChg chg="add mod">
          <ac:chgData name="Ho jun Lee" userId="94a5e825-19b7-467a-92bc-4ccdb6938ee1" providerId="ADAL" clId="{3835A43E-53EF-41EA-8FF6-BD09E28F9DDF}" dt="2026-04-12T19:37:38.011" v="16061" actId="1076"/>
          <ac:picMkLst>
            <pc:docMk/>
            <pc:sldMk cId="3526281721" sldId="288"/>
            <ac:picMk id="15" creationId="{826B30B6-314B-FDD3-4EE0-AF0EE65BBFE4}"/>
          </ac:picMkLst>
        </pc:picChg>
        <pc:picChg chg="add mod">
          <ac:chgData name="Ho jun Lee" userId="94a5e825-19b7-467a-92bc-4ccdb6938ee1" providerId="ADAL" clId="{3835A43E-53EF-41EA-8FF6-BD09E28F9DDF}" dt="2026-04-12T19:06:45.153" v="15913" actId="14100"/>
          <ac:picMkLst>
            <pc:docMk/>
            <pc:sldMk cId="3526281721" sldId="288"/>
            <ac:picMk id="1026" creationId="{7A89315B-CD19-6CA9-82ED-EEB7B159B8D4}"/>
          </ac:picMkLst>
        </pc:picChg>
        <pc:picChg chg="add mod">
          <ac:chgData name="Ho jun Lee" userId="94a5e825-19b7-467a-92bc-4ccdb6938ee1" providerId="ADAL" clId="{3835A43E-53EF-41EA-8FF6-BD09E28F9DDF}" dt="2026-04-12T19:37:30.622" v="16054" actId="1076"/>
          <ac:picMkLst>
            <pc:docMk/>
            <pc:sldMk cId="3526281721" sldId="288"/>
            <ac:picMk id="1028" creationId="{99BAD3F6-0AAF-76D1-F26A-8A97E697D4FB}"/>
          </ac:picMkLst>
        </pc:picChg>
      </pc:sldChg>
    </pc:docChg>
  </pc:docChgLst>
  <pc:docChgLst>
    <pc:chgData name="Ho jun Lee" userId="S::lee3771@purdue.edu::94a5e825-19b7-467a-92bc-4ccdb6938ee1" providerId="AD" clId="Web-{566CCA39-43DC-1A8C-E796-A1D819E49ED2}"/>
    <pc:docChg chg="modSld">
      <pc:chgData name="Ho jun Lee" userId="S::lee3771@purdue.edu::94a5e825-19b7-467a-92bc-4ccdb6938ee1" providerId="AD" clId="Web-{566CCA39-43DC-1A8C-E796-A1D819E49ED2}" dt="2026-03-23T03:46:21.192" v="20" actId="20577"/>
      <pc:docMkLst>
        <pc:docMk/>
      </pc:docMkLst>
      <pc:sldChg chg="addSp delSp">
        <pc:chgData name="Ho jun Lee" userId="S::lee3771@purdue.edu::94a5e825-19b7-467a-92bc-4ccdb6938ee1" providerId="AD" clId="Web-{566CCA39-43DC-1A8C-E796-A1D819E49ED2}" dt="2026-03-23T03:45:51.894" v="9"/>
        <pc:sldMkLst>
          <pc:docMk/>
          <pc:sldMk cId="970406627" sldId="284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077387" cy="47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01" tIns="47101" rIns="94201" bIns="47101" numCol="1" anchor="t" anchorCtr="0" compatLnSpc="1">
            <a:prstTxWarp prst="textNoShape">
              <a:avLst/>
            </a:prstTxWarp>
          </a:bodyPr>
          <a:lstStyle>
            <a:lvl1pPr defTabSz="94044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3327" y="1"/>
            <a:ext cx="3075625" cy="47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01" tIns="47101" rIns="94201" bIns="47101" numCol="1" anchor="t" anchorCtr="0" compatLnSpc="1">
            <a:prstTxWarp prst="textNoShape">
              <a:avLst/>
            </a:prstTxWarp>
          </a:bodyPr>
          <a:lstStyle>
            <a:lvl1pPr algn="r" defTabSz="94044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8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916650"/>
            <a:ext cx="3077387" cy="4683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01" tIns="47101" rIns="94201" bIns="47101" numCol="1" anchor="b" anchorCtr="0" compatLnSpc="1">
            <a:prstTxWarp prst="textNoShape">
              <a:avLst/>
            </a:prstTxWarp>
          </a:bodyPr>
          <a:lstStyle>
            <a:lvl1pPr defTabSz="940445">
              <a:defRPr sz="1200"/>
            </a:lvl1pPr>
          </a:lstStyle>
          <a:p>
            <a:pPr>
              <a:defRPr/>
            </a:pPr>
            <a:r>
              <a:rPr lang="en-US"/>
              <a:t>Ho Jun Lee</a:t>
            </a:r>
          </a:p>
        </p:txBody>
      </p:sp>
      <p:sp>
        <p:nvSpPr>
          <p:cNvPr id="358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3327" y="8916650"/>
            <a:ext cx="3075625" cy="4683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01" tIns="47101" rIns="94201" bIns="47101" numCol="1" anchor="b" anchorCtr="0" compatLnSpc="1">
            <a:prstTxWarp prst="textNoShape">
              <a:avLst/>
            </a:prstTxWarp>
          </a:bodyPr>
          <a:lstStyle>
            <a:lvl1pPr algn="r" defTabSz="940445">
              <a:defRPr sz="1200"/>
            </a:lvl1pPr>
          </a:lstStyle>
          <a:p>
            <a:fld id="{EFB33CD5-BBE0-4F8A-AADE-E25BD0DA185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0561485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077387" cy="47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01" tIns="47101" rIns="94201" bIns="47101" numCol="1" anchor="t" anchorCtr="0" compatLnSpc="1">
            <a:prstTxWarp prst="textNoShape">
              <a:avLst/>
            </a:prstTxWarp>
          </a:bodyPr>
          <a:lstStyle>
            <a:lvl1pPr defTabSz="94044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3327" y="1"/>
            <a:ext cx="3075625" cy="47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01" tIns="47101" rIns="94201" bIns="47101" numCol="1" anchor="t" anchorCtr="0" compatLnSpc="1">
            <a:prstTxWarp prst="textNoShape">
              <a:avLst/>
            </a:prstTxWarp>
          </a:bodyPr>
          <a:lstStyle>
            <a:lvl1pPr algn="r" defTabSz="94044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20688" y="703263"/>
            <a:ext cx="6261100" cy="35210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896" y="4457467"/>
            <a:ext cx="5684446" cy="42275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01" tIns="47101" rIns="94201" bIns="4710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916650"/>
            <a:ext cx="3077387" cy="4683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01" tIns="47101" rIns="94201" bIns="47101" numCol="1" anchor="b" anchorCtr="0" compatLnSpc="1">
            <a:prstTxWarp prst="textNoShape">
              <a:avLst/>
            </a:prstTxWarp>
          </a:bodyPr>
          <a:lstStyle>
            <a:lvl1pPr defTabSz="940445">
              <a:defRPr sz="1200"/>
            </a:lvl1pPr>
          </a:lstStyle>
          <a:p>
            <a:pPr>
              <a:defRPr/>
            </a:pPr>
            <a:r>
              <a:rPr lang="en-US"/>
              <a:t>Ho Jun Lee</a:t>
            </a:r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3327" y="8916650"/>
            <a:ext cx="3075625" cy="4683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01" tIns="47101" rIns="94201" bIns="47101" numCol="1" anchor="b" anchorCtr="0" compatLnSpc="1">
            <a:prstTxWarp prst="textNoShape">
              <a:avLst/>
            </a:prstTxWarp>
          </a:bodyPr>
          <a:lstStyle>
            <a:lvl1pPr algn="r" defTabSz="940445">
              <a:defRPr sz="1200"/>
            </a:lvl1pPr>
          </a:lstStyle>
          <a:p>
            <a:fld id="{C79584B7-2BCA-4D3D-BB23-AAFB49D365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8312528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9CA219-4B45-7489-5FA5-409CC40A84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972784C-AC98-1770-5846-5556684592A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47C8DD4-891E-1C83-11C0-37CD5571ABF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A086D5-511E-8B19-E73D-13E52BA77F3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Ho Jun Lee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6182D6-EFCD-DF98-7894-9D18F00E29C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9584B7-2BCA-4D3D-BB23-AAFB49D3653A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487175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84079F-7443-1DD7-EEF3-7F68CAE483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B413E00-B918-2558-DEA9-3C83579F2AA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A7A9297-258C-0F46-8B1F-DABF78B333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624A7E-E4C5-FBBF-29E0-50EEABD903E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Ho Jun Lee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06618D-A90E-7870-AC5C-2CDD5A37633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9584B7-2BCA-4D3D-BB23-AAFB49D3653A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29929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6EF1A4-23DC-771D-5E7C-ED3094131A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1AF37A2-C2D4-0048-2941-1478757C243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D2FFE27-1F9D-F1D9-DAFD-099C87D8902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20A5B6A-8A2A-F930-73E1-CC865ABB609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Ho Jun Lee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C193A5-9FF7-4398-4598-CB0F6EC068E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9584B7-2BCA-4D3D-BB23-AAFB49D3653A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56823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F520AE-C323-04FC-1780-C10A82D3BF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E6CD9CA-CC4A-3F4E-0C6E-EA4624B969D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F93403E-3893-074D-216A-A85A405FDDB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3B1B88-8F77-8C19-0CF5-02DC5785F75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Ho Jun Lee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D1EC269-91B6-B2C3-AE85-EF96F551BD1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9584B7-2BCA-4D3D-BB23-AAFB49D3653A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90995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41876A-EBF8-EC7C-BA9F-47E5710F96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CC1F910-1C41-BDF5-4F95-57F05D17182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2CFD7A6-6A11-69A8-3F20-1DCBC0BD06A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B70DE7A-0504-D3FE-5B5C-734C720C5ED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Ho Jun Lee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1A09D3-FD45-7CF4-2F7D-52C99E872F5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9584B7-2BCA-4D3D-BB23-AAFB49D3653A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60729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lack Background">
            <a:extLst>
              <a:ext uri="{FF2B5EF4-FFF2-40B4-BE49-F238E27FC236}">
                <a16:creationId xmlns:a16="http://schemas.microsoft.com/office/drawing/2014/main" id="{9CDC80B3-2A08-524B-3D2A-B29574A6F177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 w="12700" cap="flat" cmpd="sng" algn="ctr">
            <a:solidFill>
              <a:srgbClr val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cumin Pro"/>
              <a:ea typeface="+mn-ea"/>
              <a:cs typeface="+mn-cs"/>
            </a:endParaRPr>
          </a:p>
        </p:txBody>
      </p:sp>
      <p:pic>
        <p:nvPicPr>
          <p:cNvPr id="31" name="Purdue CoBrand">
            <a:extLst>
              <a:ext uri="{FF2B5EF4-FFF2-40B4-BE49-F238E27FC236}">
                <a16:creationId xmlns:a16="http://schemas.microsoft.com/office/drawing/2014/main" id="{68A3F929-7E58-EB9C-43FB-704E52E90DD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5247" y="6084217"/>
            <a:ext cx="4320753" cy="460491"/>
          </a:xfrm>
          <a:prstGeom prst="rect">
            <a:avLst/>
          </a:prstGeom>
        </p:spPr>
      </p:pic>
      <p:sp>
        <p:nvSpPr>
          <p:cNvPr id="32" name="Date">
            <a:extLst>
              <a:ext uri="{FF2B5EF4-FFF2-40B4-BE49-F238E27FC236}">
                <a16:creationId xmlns:a16="http://schemas.microsoft.com/office/drawing/2014/main" id="{551881AB-6D4E-5823-BA9E-839591206F06}"/>
              </a:ext>
            </a:extLst>
          </p:cNvPr>
          <p:cNvSpPr txBox="1">
            <a:spLocks/>
          </p:cNvSpPr>
          <p:nvPr userDrawn="1"/>
        </p:nvSpPr>
        <p:spPr>
          <a:xfrm>
            <a:off x="8926248" y="6220740"/>
            <a:ext cx="1021891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000" b="0" i="0" kern="1200">
                <a:solidFill>
                  <a:schemeClr val="accent4">
                    <a:alpha val="70000"/>
                  </a:schemeClr>
                </a:solidFill>
                <a:latin typeface="Acumin Pro" panose="020B0504020202020204" pitchFamily="34" charset="77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47A9A36-4EB0-BF46-AE48-7CDA251B954B}" type="datetime1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alpha val="70000"/>
                  </a:srgbClr>
                </a:solidFill>
                <a:effectLst/>
                <a:uLnTx/>
                <a:uFillTx/>
                <a:latin typeface="Acumin Pro" panose="020B0504020202020204" pitchFamily="34" charset="77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4/13/26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FFFF">
                  <a:alpha val="70000"/>
                </a:srgbClr>
              </a:solidFill>
              <a:effectLst/>
              <a:uLnTx/>
              <a:uFillTx/>
              <a:latin typeface="Acumin Pro" panose="020B0504020202020204" pitchFamily="34" charset="77"/>
              <a:ea typeface="+mn-ea"/>
              <a:cs typeface="+mn-cs"/>
            </a:endParaRPr>
          </a:p>
        </p:txBody>
      </p:sp>
      <p:cxnSp>
        <p:nvCxnSpPr>
          <p:cNvPr id="41" name="Line 1">
            <a:extLst>
              <a:ext uri="{FF2B5EF4-FFF2-40B4-BE49-F238E27FC236}">
                <a16:creationId xmlns:a16="http://schemas.microsoft.com/office/drawing/2014/main" id="{BA88ADA8-4A61-B1FE-63B2-9324C2BAFF80}"/>
              </a:ext>
            </a:extLst>
          </p:cNvPr>
          <p:cNvCxnSpPr/>
          <p:nvPr userDrawn="1"/>
        </p:nvCxnSpPr>
        <p:spPr>
          <a:xfrm>
            <a:off x="1281648" y="5789"/>
            <a:ext cx="0" cy="6464461"/>
          </a:xfrm>
          <a:prstGeom prst="line">
            <a:avLst/>
          </a:prstGeom>
          <a:noFill/>
          <a:ln w="12700" cap="flat" cmpd="sng" algn="ctr">
            <a:solidFill>
              <a:srgbClr val="8E6F3E"/>
            </a:solidFill>
            <a:prstDash val="solid"/>
          </a:ln>
          <a:effectLst/>
        </p:spPr>
      </p:cxnSp>
      <p:cxnSp>
        <p:nvCxnSpPr>
          <p:cNvPr id="42" name="Line 2">
            <a:extLst>
              <a:ext uri="{FF2B5EF4-FFF2-40B4-BE49-F238E27FC236}">
                <a16:creationId xmlns:a16="http://schemas.microsoft.com/office/drawing/2014/main" id="{FF763D69-4217-1AE1-3269-A7E84719618F}"/>
              </a:ext>
            </a:extLst>
          </p:cNvPr>
          <p:cNvCxnSpPr>
            <a:cxnSpLocks/>
          </p:cNvCxnSpPr>
          <p:nvPr userDrawn="1"/>
        </p:nvCxnSpPr>
        <p:spPr>
          <a:xfrm>
            <a:off x="8724900" y="5735256"/>
            <a:ext cx="0" cy="1122744"/>
          </a:xfrm>
          <a:prstGeom prst="line">
            <a:avLst/>
          </a:prstGeom>
          <a:noFill/>
          <a:ln w="12700" cap="flat" cmpd="sng" algn="ctr">
            <a:solidFill>
              <a:srgbClr val="8E6F3E"/>
            </a:solidFill>
            <a:prstDash val="solid"/>
          </a:ln>
          <a:effectLst/>
        </p:spPr>
      </p:cxnSp>
      <p:cxnSp>
        <p:nvCxnSpPr>
          <p:cNvPr id="43" name="Line 3">
            <a:extLst>
              <a:ext uri="{FF2B5EF4-FFF2-40B4-BE49-F238E27FC236}">
                <a16:creationId xmlns:a16="http://schemas.microsoft.com/office/drawing/2014/main" id="{42D66790-4D6D-DEEE-0A4E-0B81B76512FF}"/>
              </a:ext>
            </a:extLst>
          </p:cNvPr>
          <p:cNvCxnSpPr>
            <a:cxnSpLocks/>
          </p:cNvCxnSpPr>
          <p:nvPr userDrawn="1"/>
        </p:nvCxnSpPr>
        <p:spPr>
          <a:xfrm>
            <a:off x="10880901" y="1597306"/>
            <a:ext cx="0" cy="5260694"/>
          </a:xfrm>
          <a:prstGeom prst="line">
            <a:avLst/>
          </a:prstGeom>
          <a:noFill/>
          <a:ln w="12700" cap="flat" cmpd="sng" algn="ctr">
            <a:solidFill>
              <a:srgbClr val="8E6F3E"/>
            </a:solidFill>
            <a:prstDash val="solid"/>
          </a:ln>
          <a:effectLst/>
        </p:spPr>
      </p:cxnSp>
      <p:sp>
        <p:nvSpPr>
          <p:cNvPr id="45" name="Rectangle 4">
            <a:extLst>
              <a:ext uri="{FF2B5EF4-FFF2-40B4-BE49-F238E27FC236}">
                <a16:creationId xmlns:a16="http://schemas.microsoft.com/office/drawing/2014/main" id="{0142087A-967A-1273-2962-B0A4A6ADDDE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black">
          <a:xfrm>
            <a:off x="1311098" y="1597306"/>
            <a:ext cx="9569801" cy="757130"/>
          </a:xfrm>
        </p:spPr>
        <p:txBody>
          <a:bodyPr anchor="t"/>
          <a:lstStyle>
            <a:lvl1pPr marL="571500" indent="-571500">
              <a:buFont typeface="Arial" panose="020B0604020202020204" pitchFamily="34" charset="0"/>
              <a:buChar char="•"/>
              <a:defRPr kumimoji="0" lang="en-US" altLang="en-US" sz="4800" b="1" i="0" u="none" strike="noStrike" kern="0" cap="none" spc="0" normalizeH="0" baseline="0" dirty="0">
                <a:ln>
                  <a:noFill/>
                </a:ln>
                <a:solidFill>
                  <a:srgbClr val="CFB991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en-US"/>
          </a:p>
        </p:txBody>
      </p:sp>
      <p:sp>
        <p:nvSpPr>
          <p:cNvPr id="46" name="Rectangle 12">
            <a:extLst>
              <a:ext uri="{FF2B5EF4-FFF2-40B4-BE49-F238E27FC236}">
                <a16:creationId xmlns:a16="http://schemas.microsoft.com/office/drawing/2014/main" id="{C45F40B4-2283-4CEE-4064-890AE7B0535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black">
          <a:xfrm>
            <a:off x="2709331" y="4191000"/>
            <a:ext cx="6773333" cy="998537"/>
          </a:xfrm>
        </p:spPr>
        <p:txBody>
          <a:bodyPr/>
          <a:lstStyle>
            <a:lvl1pPr marL="0" indent="0" algn="ctr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None/>
              <a:defRPr sz="3200" b="0">
                <a:solidFill>
                  <a:schemeClr val="bg1"/>
                </a:solidFill>
              </a:defRPr>
            </a:lvl1pPr>
          </a:lstStyle>
          <a:p>
            <a:r>
              <a:rPr lang="en-US" altLang="en-US"/>
              <a:t>Presentation Subtitle</a:t>
            </a:r>
            <a:br>
              <a:rPr lang="en-US" altLang="en-US"/>
            </a:br>
            <a:r>
              <a:rPr lang="en-US" altLang="en-US"/>
              <a:t>Subtitle Second Line</a:t>
            </a:r>
          </a:p>
        </p:txBody>
      </p:sp>
    </p:spTree>
    <p:extLst>
      <p:ext uri="{BB962C8B-B14F-4D97-AF65-F5344CB8AC3E}">
        <p14:creationId xmlns:p14="http://schemas.microsoft.com/office/powerpoint/2010/main" val="1540057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05087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C5F7B17-E887-53A9-76DC-90A40E3335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788413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76414"/>
            <a:ext cx="5082117" cy="3902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9718" y="1776414"/>
            <a:ext cx="5082116" cy="3902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42139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b="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79488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13B9E57A-FB5E-14B6-E3C5-38EAAED2DA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41384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274" name="Rectangle 2"/>
          <p:cNvSpPr>
            <a:spLocks noChangeArrowheads="1"/>
          </p:cNvSpPr>
          <p:nvPr/>
        </p:nvSpPr>
        <p:spPr bwMode="blackWhite">
          <a:xfrm>
            <a:off x="1" y="-417514"/>
            <a:ext cx="12187767" cy="384175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50000"/>
              </a:spcBef>
              <a:buClr>
                <a:schemeClr val="accent2"/>
              </a:buClr>
              <a:buFont typeface="Wingdings" pitchFamily="2" charset="2"/>
              <a:buNone/>
              <a:defRPr/>
            </a:pPr>
            <a:endParaRPr lang="en-US" sz="2400"/>
          </a:p>
        </p:txBody>
      </p:sp>
      <p:sp>
        <p:nvSpPr>
          <p:cNvPr id="310275" name="Rectangle 3"/>
          <p:cNvSpPr>
            <a:spLocks noChangeArrowheads="1"/>
          </p:cNvSpPr>
          <p:nvPr/>
        </p:nvSpPr>
        <p:spPr bwMode="blackWhite">
          <a:xfrm>
            <a:off x="1" y="6550026"/>
            <a:ext cx="12187767" cy="384175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50000"/>
              </a:spcBef>
              <a:buClr>
                <a:schemeClr val="accent2"/>
              </a:buClr>
              <a:buFont typeface="Wingdings" pitchFamily="2" charset="2"/>
              <a:buNone/>
              <a:defRPr/>
            </a:pPr>
            <a:endParaRPr lang="en-US" sz="240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599018" y="136469"/>
            <a:ext cx="10993967" cy="7017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2285" y="1447801"/>
            <a:ext cx="10367433" cy="423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10284" name="Line 12"/>
          <p:cNvSpPr>
            <a:spLocks noChangeShapeType="1"/>
          </p:cNvSpPr>
          <p:nvPr/>
        </p:nvSpPr>
        <p:spPr bwMode="black">
          <a:xfrm>
            <a:off x="1320800" y="6550025"/>
            <a:ext cx="0" cy="192088"/>
          </a:xfrm>
          <a:prstGeom prst="line">
            <a:avLst/>
          </a:prstGeom>
          <a:noFill/>
          <a:ln w="6350">
            <a:solidFill>
              <a:srgbClr val="928B8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50000"/>
              </a:spcBef>
              <a:buClr>
                <a:schemeClr val="accent2"/>
              </a:buClr>
              <a:buFont typeface="Wingdings" pitchFamily="2" charset="2"/>
              <a:buNone/>
              <a:defRPr/>
            </a:pPr>
            <a:endParaRPr lang="en-US" sz="2400">
              <a:latin typeface="Arial" charset="0"/>
              <a:cs typeface="+mn-cs"/>
            </a:endParaRPr>
          </a:p>
        </p:txBody>
      </p:sp>
      <p:sp>
        <p:nvSpPr>
          <p:cNvPr id="15" name="Text Box 6"/>
          <p:cNvSpPr txBox="1">
            <a:spLocks noChangeArrowheads="1"/>
          </p:cNvSpPr>
          <p:nvPr userDrawn="1"/>
        </p:nvSpPr>
        <p:spPr bwMode="black">
          <a:xfrm>
            <a:off x="7291917" y="6583363"/>
            <a:ext cx="1092200" cy="253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altLang="en-US" sz="1050">
                <a:solidFill>
                  <a:schemeClr val="bg1"/>
                </a:solidFill>
                <a:latin typeface="Calibri" panose="020F0502020204030204" pitchFamily="34" charset="0"/>
                <a:cs typeface="Arial" charset="0"/>
              </a:rPr>
              <a:t>2015.04.15</a:t>
            </a:r>
          </a:p>
        </p:txBody>
      </p:sp>
      <p:sp>
        <p:nvSpPr>
          <p:cNvPr id="16" name="Text Box 6"/>
          <p:cNvSpPr txBox="1">
            <a:spLocks noChangeArrowheads="1"/>
          </p:cNvSpPr>
          <p:nvPr userDrawn="1"/>
        </p:nvSpPr>
        <p:spPr bwMode="black">
          <a:xfrm>
            <a:off x="1320800" y="6583363"/>
            <a:ext cx="2438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altLang="en-US" sz="1200">
                <a:solidFill>
                  <a:srgbClr val="928B81"/>
                </a:solidFill>
                <a:latin typeface="Calibri" panose="020F0502020204030204" pitchFamily="34" charset="0"/>
                <a:cs typeface="Arial" charset="0"/>
              </a:rPr>
              <a:t>Ho Jun Lee (David)</a:t>
            </a:r>
          </a:p>
        </p:txBody>
      </p:sp>
      <p:sp>
        <p:nvSpPr>
          <p:cNvPr id="17" name="Text Box 6"/>
          <p:cNvSpPr txBox="1">
            <a:spLocks noChangeArrowheads="1"/>
          </p:cNvSpPr>
          <p:nvPr userDrawn="1"/>
        </p:nvSpPr>
        <p:spPr bwMode="black">
          <a:xfrm>
            <a:off x="205317" y="6583363"/>
            <a:ext cx="508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9E01C2C9-2250-4010-AC36-A5AC85A5560B}" type="slidenum">
              <a:rPr lang="en-US" altLang="en-US" sz="1200" b="0">
                <a:solidFill>
                  <a:srgbClr val="928B81"/>
                </a:solidFill>
                <a:latin typeface="Calibri" panose="020F0502020204030204" pitchFamily="34" charset="0"/>
              </a:rPr>
              <a:pPr/>
              <a:t>‹#›</a:t>
            </a:fld>
            <a:endParaRPr lang="en-US" altLang="en-US" sz="1200" b="0">
              <a:solidFill>
                <a:srgbClr val="928B81"/>
              </a:solidFill>
              <a:latin typeface="Calibri" panose="020F0502020204030204" pitchFamily="34" charset="0"/>
            </a:endParaRPr>
          </a:p>
        </p:txBody>
      </p:sp>
      <p:cxnSp>
        <p:nvCxnSpPr>
          <p:cNvPr id="18" name="Straight Connector 17"/>
          <p:cNvCxnSpPr/>
          <p:nvPr userDrawn="1"/>
        </p:nvCxnSpPr>
        <p:spPr bwMode="auto">
          <a:xfrm>
            <a:off x="0" y="6550025"/>
            <a:ext cx="12192000" cy="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rgbClr val="928B8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1B54969F-7513-F900-05EC-3313673342B6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9936551" y="6594573"/>
            <a:ext cx="2050132" cy="25391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388" r:id="rId1"/>
    <p:sldLayoutId id="2147484376" r:id="rId2"/>
    <p:sldLayoutId id="2147484389" r:id="rId3"/>
    <p:sldLayoutId id="2147484377" r:id="rId4"/>
    <p:sldLayoutId id="2147484378" r:id="rId5"/>
    <p:sldLayoutId id="2147484380" r:id="rId6"/>
  </p:sldLayoutIdLst>
  <p:hf hdr="0" ftr="0" dt="0"/>
  <p:txStyles>
    <p:titleStyle>
      <a:lvl1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rgbClr val="918873"/>
          </a:solidFill>
          <a:latin typeface="Arial" charset="0"/>
          <a:cs typeface="Arial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rgbClr val="918873"/>
          </a:solidFill>
          <a:latin typeface="Arial" charset="0"/>
          <a:cs typeface="Arial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rgbClr val="918873"/>
          </a:solidFill>
          <a:latin typeface="Arial" charset="0"/>
          <a:cs typeface="Arial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rgbClr val="918873"/>
          </a:solidFill>
          <a:latin typeface="Arial" charset="0"/>
          <a:cs typeface="Arial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rgbClr val="918873"/>
          </a:solidFill>
          <a:latin typeface="Arial" charset="0"/>
          <a:cs typeface="Arial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rgbClr val="918873"/>
          </a:solidFill>
          <a:latin typeface="Arial" charset="0"/>
          <a:cs typeface="Arial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rgbClr val="918873"/>
          </a:solidFill>
          <a:latin typeface="Arial" charset="0"/>
          <a:cs typeface="Arial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rgbClr val="918873"/>
          </a:solidFill>
          <a:latin typeface="Arial" charset="0"/>
          <a:cs typeface="Arial" charset="0"/>
        </a:defRPr>
      </a:lvl9pPr>
    </p:titleStyle>
    <p:bodyStyle>
      <a:lvl1pPr marL="341313" indent="-341313" algn="l" rtl="0" eaLnBrk="1" fontAlgn="base" hangingPunct="1">
        <a:spcBef>
          <a:spcPct val="35000"/>
        </a:spcBef>
        <a:spcAft>
          <a:spcPct val="15000"/>
        </a:spcAft>
        <a:buClr>
          <a:srgbClr val="8E6F3E"/>
        </a:buClr>
        <a:buFont typeface="Wingdings" panose="05000000000000000000" pitchFamily="2" charset="2"/>
        <a:buChar char="§"/>
        <a:defRPr sz="3600" b="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1pPr>
      <a:lvl2pPr marL="573088" indent="-231775" algn="l" rtl="0" eaLnBrk="1" fontAlgn="base" hangingPunct="1">
        <a:spcBef>
          <a:spcPct val="25000"/>
        </a:spcBef>
        <a:spcAft>
          <a:spcPct val="15000"/>
        </a:spcAft>
        <a:buClr>
          <a:srgbClr val="8E6F3E"/>
        </a:buClr>
        <a:buFont typeface="Arial" panose="020B0604020202020204" pitchFamily="34" charset="0"/>
        <a:buChar char="–"/>
        <a:defRPr sz="3200">
          <a:solidFill>
            <a:schemeClr val="tx1"/>
          </a:solidFill>
          <a:latin typeface="Calibri" panose="020F0502020204030204" pitchFamily="34" charset="0"/>
          <a:cs typeface="+mn-cs"/>
        </a:defRPr>
      </a:lvl2pPr>
      <a:lvl3pPr marL="803275" indent="-230188" algn="l" rtl="0" eaLnBrk="1" fontAlgn="base" hangingPunct="1">
        <a:spcBef>
          <a:spcPct val="20000"/>
        </a:spcBef>
        <a:spcAft>
          <a:spcPct val="0"/>
        </a:spcAft>
        <a:buClr>
          <a:srgbClr val="8E6F3E"/>
        </a:buClr>
        <a:buChar char="•"/>
        <a:defRPr sz="3200">
          <a:solidFill>
            <a:schemeClr val="tx1"/>
          </a:solidFill>
          <a:latin typeface="Calibri" panose="020F0502020204030204" pitchFamily="34" charset="0"/>
          <a:cs typeface="+mn-cs"/>
        </a:defRPr>
      </a:lvl3pPr>
      <a:lvl4pPr marL="1025525" indent="-222250" algn="l" rtl="0" eaLnBrk="1" fontAlgn="base" hangingPunct="1">
        <a:spcBef>
          <a:spcPct val="20000"/>
        </a:spcBef>
        <a:spcAft>
          <a:spcPct val="0"/>
        </a:spcAft>
        <a:buClr>
          <a:srgbClr val="8E6F3E"/>
        </a:buClr>
        <a:buFont typeface="Arial" panose="020B0604020202020204" pitchFamily="34" charset="0"/>
        <a:buChar char="–"/>
        <a:defRPr sz="3200">
          <a:solidFill>
            <a:schemeClr val="tx1"/>
          </a:solidFill>
          <a:latin typeface="Calibri" panose="020F0502020204030204" pitchFamily="34" charset="0"/>
          <a:cs typeface="+mn-cs"/>
        </a:defRPr>
      </a:lvl4pPr>
      <a:lvl5pPr marL="1255713" indent="-230188" algn="l" rtl="0" eaLnBrk="1" fontAlgn="base" hangingPunct="1">
        <a:spcBef>
          <a:spcPct val="20000"/>
        </a:spcBef>
        <a:spcAft>
          <a:spcPct val="0"/>
        </a:spcAft>
        <a:buClr>
          <a:srgbClr val="8E6F3E"/>
        </a:buClr>
        <a:buFont typeface="Arial" panose="020B0604020202020204" pitchFamily="34" charset="0"/>
        <a:buChar char="&gt;"/>
        <a:defRPr sz="3200">
          <a:solidFill>
            <a:schemeClr val="tx1"/>
          </a:solidFill>
          <a:latin typeface="Calibri" panose="020F0502020204030204" pitchFamily="34" charset="0"/>
          <a:cs typeface="+mn-cs"/>
        </a:defRPr>
      </a:lvl5pPr>
      <a:lvl6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A4001D"/>
        </a:buClr>
        <a:buFont typeface="Arial" charset="0"/>
        <a:buChar char="&gt;"/>
        <a:defRPr>
          <a:solidFill>
            <a:schemeClr val="tx1"/>
          </a:solidFill>
          <a:latin typeface="+mn-lt"/>
          <a:cs typeface="+mn-cs"/>
        </a:defRPr>
      </a:lvl6pPr>
      <a:lvl7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A4001D"/>
        </a:buClr>
        <a:buFont typeface="Arial" charset="0"/>
        <a:buChar char="&gt;"/>
        <a:defRPr>
          <a:solidFill>
            <a:schemeClr val="tx1"/>
          </a:solidFill>
          <a:latin typeface="+mn-lt"/>
          <a:cs typeface="+mn-cs"/>
        </a:defRPr>
      </a:lvl7pPr>
      <a:lvl8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A4001D"/>
        </a:buClr>
        <a:buFont typeface="Arial" charset="0"/>
        <a:buChar char="&gt;"/>
        <a:defRPr>
          <a:solidFill>
            <a:schemeClr val="tx1"/>
          </a:solidFill>
          <a:latin typeface="+mn-lt"/>
          <a:cs typeface="+mn-cs"/>
        </a:defRPr>
      </a:lvl8pPr>
      <a:lvl9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A4001D"/>
        </a:buClr>
        <a:buFont typeface="Arial" charset="0"/>
        <a:buChar char="&gt;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3.gif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0AEF8C-080D-9213-45F9-81702E519F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1098" y="1597306"/>
            <a:ext cx="9569801" cy="757130"/>
          </a:xfrm>
        </p:spPr>
        <p:txBody>
          <a:bodyPr/>
          <a:lstStyle/>
          <a:p>
            <a:pPr marL="0" indent="0">
              <a:buNone/>
            </a:pPr>
            <a:r>
              <a:rPr lang="en-US" altLang="en-US"/>
              <a:t>ECE 60658 : Anomalous Hall Effect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AD417E0-0B10-3811-2AE7-5E8BB2A9A3C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Ho Jun Lee (David)</a:t>
            </a:r>
          </a:p>
          <a:p>
            <a:r>
              <a:rPr lang="en-US" sz="2000"/>
              <a:t>First year Electrical Engineering as MS</a:t>
            </a:r>
          </a:p>
        </p:txBody>
      </p:sp>
    </p:spTree>
    <p:extLst>
      <p:ext uri="{BB962C8B-B14F-4D97-AF65-F5344CB8AC3E}">
        <p14:creationId xmlns:p14="http://schemas.microsoft.com/office/powerpoint/2010/main" val="14234976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28D238-48B9-492D-56FF-541A444659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5C3CE9-AA46-8D29-9996-9AF6AB4C5F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9016" y="272842"/>
            <a:ext cx="10993967" cy="577081"/>
          </a:xfrm>
        </p:spPr>
        <p:txBody>
          <a:bodyPr/>
          <a:lstStyle/>
          <a:p>
            <a:r>
              <a:rPr lang="en-US" sz="3500">
                <a:latin typeface="Calibri"/>
                <a:ea typeface="Calibri"/>
              </a:rPr>
              <a:t>Historical Background</a:t>
            </a:r>
            <a:endParaRPr lang="en-US" sz="3500">
              <a:ea typeface="Calibri"/>
            </a:endParaRPr>
          </a:p>
        </p:txBody>
      </p:sp>
      <p:pic>
        <p:nvPicPr>
          <p:cNvPr id="1030" name="Picture 6">
            <a:extLst>
              <a:ext uri="{FF2B5EF4-FFF2-40B4-BE49-F238E27FC236}">
                <a16:creationId xmlns:a16="http://schemas.microsoft.com/office/drawing/2014/main" id="{E42B56ED-8B7D-933F-8141-C5E4560419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0" y="-411163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>
            <a:extLst>
              <a:ext uri="{FF2B5EF4-FFF2-40B4-BE49-F238E27FC236}">
                <a16:creationId xmlns:a16="http://schemas.microsoft.com/office/drawing/2014/main" id="{9506F860-267C-EE23-0AD2-5A89339B8A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400" y="-258763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20C4A7FB-FF7B-31CF-8BBA-462865D7F839}"/>
              </a:ext>
            </a:extLst>
          </p:cNvPr>
          <p:cNvSpPr txBox="1">
            <a:spLocks/>
          </p:cNvSpPr>
          <p:nvPr/>
        </p:nvSpPr>
        <p:spPr bwMode="auto">
          <a:xfrm>
            <a:off x="990600" y="1447800"/>
            <a:ext cx="3744383" cy="192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341313" indent="-341313" algn="l" rtl="0" eaLnBrk="1" fontAlgn="base" hangingPunct="1">
              <a:spcBef>
                <a:spcPct val="35000"/>
              </a:spcBef>
              <a:spcAft>
                <a:spcPct val="15000"/>
              </a:spcAft>
              <a:buClr>
                <a:srgbClr val="8E6F3E"/>
              </a:buClr>
              <a:buFont typeface="Wingdings" panose="05000000000000000000" pitchFamily="2" charset="2"/>
              <a:buChar char="§"/>
              <a:defRPr sz="3600" b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573088" indent="-231775" algn="l" rtl="0" eaLnBrk="1" fontAlgn="base" hangingPunct="1">
              <a:spcBef>
                <a:spcPct val="25000"/>
              </a:spcBef>
              <a:spcAft>
                <a:spcPct val="15000"/>
              </a:spcAft>
              <a:buClr>
                <a:srgbClr val="8E6F3E"/>
              </a:buClr>
              <a:buFont typeface="Arial" panose="020B0604020202020204" pitchFamily="34" charset="0"/>
              <a:buChar char="–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803275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E6F3E"/>
              </a:buClr>
              <a:buChar char="•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025525" indent="-2222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E6F3E"/>
              </a:buClr>
              <a:buFont typeface="Arial" panose="020B0604020202020204" pitchFamily="34" charset="0"/>
              <a:buChar char="–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255713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E6F3E"/>
              </a:buClr>
              <a:buFont typeface="Arial" panose="020B0604020202020204" pitchFamily="34" charset="0"/>
              <a:buChar char="&gt;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16002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718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0995" indent="-340995"/>
            <a:r>
              <a:rPr lang="en-US" altLang="ko-KR" sz="1800" b="1" kern="0">
                <a:latin typeface="Calibri"/>
                <a:ea typeface="Calibri"/>
                <a:cs typeface="Calibri"/>
              </a:rPr>
              <a:t>1879 Ordinary Hall Effect</a:t>
            </a:r>
            <a:endParaRPr lang="en-US" altLang="ko-KR" sz="1800" b="1" kern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0995" indent="-340995"/>
            <a:endParaRPr lang="en-US" altLang="ko-KR" sz="1200" kern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0995" indent="-340995"/>
            <a:endParaRPr lang="en-US" sz="1200" kern="0"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Content Placeholder 8">
            <a:extLst>
              <a:ext uri="{FF2B5EF4-FFF2-40B4-BE49-F238E27FC236}">
                <a16:creationId xmlns:a16="http://schemas.microsoft.com/office/drawing/2014/main" id="{77D04E75-EE46-4198-5279-11AC9A35323D}"/>
              </a:ext>
            </a:extLst>
          </p:cNvPr>
          <p:cNvSpPr txBox="1">
            <a:spLocks/>
          </p:cNvSpPr>
          <p:nvPr/>
        </p:nvSpPr>
        <p:spPr bwMode="auto">
          <a:xfrm>
            <a:off x="1382183" y="1905000"/>
            <a:ext cx="8773584" cy="5770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341313" indent="-341313" algn="l" rtl="0" eaLnBrk="1" fontAlgn="base" hangingPunct="1">
              <a:spcBef>
                <a:spcPct val="35000"/>
              </a:spcBef>
              <a:spcAft>
                <a:spcPct val="15000"/>
              </a:spcAft>
              <a:buClr>
                <a:srgbClr val="8E6F3E"/>
              </a:buClr>
              <a:buFont typeface="Wingdings" panose="05000000000000000000" pitchFamily="2" charset="2"/>
              <a:buChar char="§"/>
              <a:defRPr sz="3600" b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573088" indent="-231775" algn="l" rtl="0" eaLnBrk="1" fontAlgn="base" hangingPunct="1">
              <a:spcBef>
                <a:spcPct val="25000"/>
              </a:spcBef>
              <a:spcAft>
                <a:spcPct val="15000"/>
              </a:spcAft>
              <a:buClr>
                <a:srgbClr val="8E6F3E"/>
              </a:buClr>
              <a:buFont typeface="Arial" panose="020B0604020202020204" pitchFamily="34" charset="0"/>
              <a:buChar char="–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803275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E6F3E"/>
              </a:buClr>
              <a:buChar char="•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025525" indent="-2222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E6F3E"/>
              </a:buClr>
              <a:buFont typeface="Arial" panose="020B0604020202020204" pitchFamily="34" charset="0"/>
              <a:buChar char="–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255713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E6F3E"/>
              </a:buClr>
              <a:buFont typeface="Arial" panose="020B0604020202020204" pitchFamily="34" charset="0"/>
              <a:buChar char="&gt;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16002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718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600" kern="0">
                <a:latin typeface="Calibri"/>
                <a:ea typeface="Calibri"/>
                <a:cs typeface="Calibri"/>
              </a:rPr>
              <a:t>Edwin Hall discovers transverse voltage in non-magnetic conductors under magnetic field B </a:t>
            </a:r>
            <a:endParaRPr lang="en-US" altLang="ko-KR" sz="1200" kern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0995" indent="-340995"/>
            <a:endParaRPr lang="en-US" sz="1200" kern="0"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Content Placeholder 8">
            <a:extLst>
              <a:ext uri="{FF2B5EF4-FFF2-40B4-BE49-F238E27FC236}">
                <a16:creationId xmlns:a16="http://schemas.microsoft.com/office/drawing/2014/main" id="{56969CCD-B4A7-0F31-BE02-26B3E0AF63DC}"/>
              </a:ext>
            </a:extLst>
          </p:cNvPr>
          <p:cNvSpPr txBox="1">
            <a:spLocks/>
          </p:cNvSpPr>
          <p:nvPr/>
        </p:nvSpPr>
        <p:spPr bwMode="auto">
          <a:xfrm>
            <a:off x="990600" y="2372248"/>
            <a:ext cx="3744383" cy="192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341313" indent="-341313" algn="l" rtl="0" eaLnBrk="1" fontAlgn="base" hangingPunct="1">
              <a:spcBef>
                <a:spcPct val="35000"/>
              </a:spcBef>
              <a:spcAft>
                <a:spcPct val="15000"/>
              </a:spcAft>
              <a:buClr>
                <a:srgbClr val="8E6F3E"/>
              </a:buClr>
              <a:buFont typeface="Wingdings" panose="05000000000000000000" pitchFamily="2" charset="2"/>
              <a:buChar char="§"/>
              <a:defRPr sz="3600" b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573088" indent="-231775" algn="l" rtl="0" eaLnBrk="1" fontAlgn="base" hangingPunct="1">
              <a:spcBef>
                <a:spcPct val="25000"/>
              </a:spcBef>
              <a:spcAft>
                <a:spcPct val="15000"/>
              </a:spcAft>
              <a:buClr>
                <a:srgbClr val="8E6F3E"/>
              </a:buClr>
              <a:buFont typeface="Arial" panose="020B0604020202020204" pitchFamily="34" charset="0"/>
              <a:buChar char="–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803275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E6F3E"/>
              </a:buClr>
              <a:buChar char="•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025525" indent="-2222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E6F3E"/>
              </a:buClr>
              <a:buFont typeface="Arial" panose="020B0604020202020204" pitchFamily="34" charset="0"/>
              <a:buChar char="–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255713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E6F3E"/>
              </a:buClr>
              <a:buFont typeface="Arial" panose="020B0604020202020204" pitchFamily="34" charset="0"/>
              <a:buChar char="&gt;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16002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718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0995" indent="-340995"/>
            <a:r>
              <a:rPr lang="en-US" altLang="ko-KR" sz="1800" b="1" kern="0">
                <a:latin typeface="Calibri"/>
                <a:ea typeface="Calibri"/>
                <a:cs typeface="Calibri"/>
              </a:rPr>
              <a:t>1881 Anomalous Hall Effect</a:t>
            </a:r>
            <a:endParaRPr lang="en-US" altLang="ko-KR" sz="1800" b="1" kern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0995" indent="-340995"/>
            <a:endParaRPr lang="en-US" altLang="ko-KR" sz="1200" kern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0995" indent="-340995"/>
            <a:endParaRPr lang="en-US" sz="1200" kern="0"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Content Placeholder 8">
            <a:extLst>
              <a:ext uri="{FF2B5EF4-FFF2-40B4-BE49-F238E27FC236}">
                <a16:creationId xmlns:a16="http://schemas.microsoft.com/office/drawing/2014/main" id="{9BD1B3D5-8F3F-8771-6CA9-04D3597307FF}"/>
              </a:ext>
            </a:extLst>
          </p:cNvPr>
          <p:cNvSpPr txBox="1">
            <a:spLocks/>
          </p:cNvSpPr>
          <p:nvPr/>
        </p:nvSpPr>
        <p:spPr bwMode="auto">
          <a:xfrm>
            <a:off x="1382183" y="2829448"/>
            <a:ext cx="8773584" cy="5770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341313" indent="-341313" algn="l" rtl="0" eaLnBrk="1" fontAlgn="base" hangingPunct="1">
              <a:spcBef>
                <a:spcPct val="35000"/>
              </a:spcBef>
              <a:spcAft>
                <a:spcPct val="15000"/>
              </a:spcAft>
              <a:buClr>
                <a:srgbClr val="8E6F3E"/>
              </a:buClr>
              <a:buFont typeface="Wingdings" panose="05000000000000000000" pitchFamily="2" charset="2"/>
              <a:buChar char="§"/>
              <a:defRPr sz="3600" b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573088" indent="-231775" algn="l" rtl="0" eaLnBrk="1" fontAlgn="base" hangingPunct="1">
              <a:spcBef>
                <a:spcPct val="25000"/>
              </a:spcBef>
              <a:spcAft>
                <a:spcPct val="15000"/>
              </a:spcAft>
              <a:buClr>
                <a:srgbClr val="8E6F3E"/>
              </a:buClr>
              <a:buFont typeface="Arial" panose="020B0604020202020204" pitchFamily="34" charset="0"/>
              <a:buChar char="–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803275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E6F3E"/>
              </a:buClr>
              <a:buChar char="•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025525" indent="-2222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E6F3E"/>
              </a:buClr>
              <a:buFont typeface="Arial" panose="020B0604020202020204" pitchFamily="34" charset="0"/>
              <a:buChar char="–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255713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E6F3E"/>
              </a:buClr>
              <a:buFont typeface="Arial" panose="020B0604020202020204" pitchFamily="34" charset="0"/>
              <a:buChar char="&gt;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16002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718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600" kern="0">
                <a:latin typeface="Calibri"/>
                <a:ea typeface="Calibri"/>
                <a:cs typeface="Calibri"/>
              </a:rPr>
              <a:t>Hall observes the effect is ~10x larger in ferromagnetic iron without needing B</a:t>
            </a:r>
            <a:endParaRPr lang="en-US" altLang="ko-KR" sz="1200" kern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0995" indent="-340995"/>
            <a:endParaRPr lang="en-US" sz="1200" kern="0"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Content Placeholder 8">
            <a:extLst>
              <a:ext uri="{FF2B5EF4-FFF2-40B4-BE49-F238E27FC236}">
                <a16:creationId xmlns:a16="http://schemas.microsoft.com/office/drawing/2014/main" id="{5CD84AD4-6934-56E9-3AAF-0D01CA1C8C4F}"/>
              </a:ext>
            </a:extLst>
          </p:cNvPr>
          <p:cNvSpPr txBox="1">
            <a:spLocks/>
          </p:cNvSpPr>
          <p:nvPr/>
        </p:nvSpPr>
        <p:spPr bwMode="auto">
          <a:xfrm>
            <a:off x="1023257" y="3214169"/>
            <a:ext cx="3744383" cy="192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341313" indent="-341313" algn="l" rtl="0" eaLnBrk="1" fontAlgn="base" hangingPunct="1">
              <a:spcBef>
                <a:spcPct val="35000"/>
              </a:spcBef>
              <a:spcAft>
                <a:spcPct val="15000"/>
              </a:spcAft>
              <a:buClr>
                <a:srgbClr val="8E6F3E"/>
              </a:buClr>
              <a:buFont typeface="Wingdings" panose="05000000000000000000" pitchFamily="2" charset="2"/>
              <a:buChar char="§"/>
              <a:defRPr sz="3600" b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573088" indent="-231775" algn="l" rtl="0" eaLnBrk="1" fontAlgn="base" hangingPunct="1">
              <a:spcBef>
                <a:spcPct val="25000"/>
              </a:spcBef>
              <a:spcAft>
                <a:spcPct val="15000"/>
              </a:spcAft>
              <a:buClr>
                <a:srgbClr val="8E6F3E"/>
              </a:buClr>
              <a:buFont typeface="Arial" panose="020B0604020202020204" pitchFamily="34" charset="0"/>
              <a:buChar char="–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803275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E6F3E"/>
              </a:buClr>
              <a:buChar char="•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025525" indent="-2222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E6F3E"/>
              </a:buClr>
              <a:buFont typeface="Arial" panose="020B0604020202020204" pitchFamily="34" charset="0"/>
              <a:buChar char="–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255713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E6F3E"/>
              </a:buClr>
              <a:buFont typeface="Arial" panose="020B0604020202020204" pitchFamily="34" charset="0"/>
              <a:buChar char="&gt;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16002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718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0995" indent="-340995"/>
            <a:r>
              <a:rPr lang="en-US" altLang="ko-KR" sz="1800" b="1" kern="0">
                <a:latin typeface="Calibri"/>
                <a:ea typeface="Calibri"/>
                <a:cs typeface="Calibri"/>
              </a:rPr>
              <a:t>1954 Luttinger &amp; Karplus</a:t>
            </a:r>
            <a:endParaRPr lang="en-US" altLang="ko-KR" sz="1800" b="1" kern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0995" indent="-340995"/>
            <a:endParaRPr lang="en-US" altLang="ko-KR" sz="1200" kern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0995" indent="-340995"/>
            <a:endParaRPr lang="en-US" sz="1200" kern="0"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Content Placeholder 8">
            <a:extLst>
              <a:ext uri="{FF2B5EF4-FFF2-40B4-BE49-F238E27FC236}">
                <a16:creationId xmlns:a16="http://schemas.microsoft.com/office/drawing/2014/main" id="{BF53D689-351E-5640-7F0E-0715A868D358}"/>
              </a:ext>
            </a:extLst>
          </p:cNvPr>
          <p:cNvSpPr txBox="1">
            <a:spLocks/>
          </p:cNvSpPr>
          <p:nvPr/>
        </p:nvSpPr>
        <p:spPr bwMode="auto">
          <a:xfrm>
            <a:off x="1414840" y="3671369"/>
            <a:ext cx="8773584" cy="5770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341313" indent="-341313" algn="l" rtl="0" eaLnBrk="1" fontAlgn="base" hangingPunct="1">
              <a:spcBef>
                <a:spcPct val="35000"/>
              </a:spcBef>
              <a:spcAft>
                <a:spcPct val="15000"/>
              </a:spcAft>
              <a:buClr>
                <a:srgbClr val="8E6F3E"/>
              </a:buClr>
              <a:buFont typeface="Wingdings" panose="05000000000000000000" pitchFamily="2" charset="2"/>
              <a:buChar char="§"/>
              <a:defRPr sz="3600" b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573088" indent="-231775" algn="l" rtl="0" eaLnBrk="1" fontAlgn="base" hangingPunct="1">
              <a:spcBef>
                <a:spcPct val="25000"/>
              </a:spcBef>
              <a:spcAft>
                <a:spcPct val="15000"/>
              </a:spcAft>
              <a:buClr>
                <a:srgbClr val="8E6F3E"/>
              </a:buClr>
              <a:buFont typeface="Arial" panose="020B0604020202020204" pitchFamily="34" charset="0"/>
              <a:buChar char="–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803275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E6F3E"/>
              </a:buClr>
              <a:buChar char="•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025525" indent="-2222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E6F3E"/>
              </a:buClr>
              <a:buFont typeface="Arial" panose="020B0604020202020204" pitchFamily="34" charset="0"/>
              <a:buChar char="–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255713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E6F3E"/>
              </a:buClr>
              <a:buFont typeface="Arial" panose="020B0604020202020204" pitchFamily="34" charset="0"/>
              <a:buChar char="&gt;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16002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718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600" kern="0">
                <a:latin typeface="Calibri"/>
                <a:ea typeface="Calibri"/>
                <a:cs typeface="Calibri"/>
              </a:rPr>
              <a:t>First intrinsic mechanism proposed – band structure origin via spin-orbit coupling</a:t>
            </a:r>
            <a:endParaRPr lang="en-US" altLang="ko-KR" sz="1200" kern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0995" indent="-340995"/>
            <a:endParaRPr lang="en-US" sz="1200" kern="0"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Content Placeholder 8">
            <a:extLst>
              <a:ext uri="{FF2B5EF4-FFF2-40B4-BE49-F238E27FC236}">
                <a16:creationId xmlns:a16="http://schemas.microsoft.com/office/drawing/2014/main" id="{EABDB994-E7C7-6F65-7369-F9B983EA0ACD}"/>
              </a:ext>
            </a:extLst>
          </p:cNvPr>
          <p:cNvSpPr txBox="1">
            <a:spLocks/>
          </p:cNvSpPr>
          <p:nvPr/>
        </p:nvSpPr>
        <p:spPr bwMode="auto">
          <a:xfrm>
            <a:off x="1023257" y="4138617"/>
            <a:ext cx="3744383" cy="192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341313" indent="-341313" algn="l" rtl="0" eaLnBrk="1" fontAlgn="base" hangingPunct="1">
              <a:spcBef>
                <a:spcPct val="35000"/>
              </a:spcBef>
              <a:spcAft>
                <a:spcPct val="15000"/>
              </a:spcAft>
              <a:buClr>
                <a:srgbClr val="8E6F3E"/>
              </a:buClr>
              <a:buFont typeface="Wingdings" panose="05000000000000000000" pitchFamily="2" charset="2"/>
              <a:buChar char="§"/>
              <a:defRPr sz="3600" b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573088" indent="-231775" algn="l" rtl="0" eaLnBrk="1" fontAlgn="base" hangingPunct="1">
              <a:spcBef>
                <a:spcPct val="25000"/>
              </a:spcBef>
              <a:spcAft>
                <a:spcPct val="15000"/>
              </a:spcAft>
              <a:buClr>
                <a:srgbClr val="8E6F3E"/>
              </a:buClr>
              <a:buFont typeface="Arial" panose="020B0604020202020204" pitchFamily="34" charset="0"/>
              <a:buChar char="–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803275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E6F3E"/>
              </a:buClr>
              <a:buChar char="•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025525" indent="-2222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E6F3E"/>
              </a:buClr>
              <a:buFont typeface="Arial" panose="020B0604020202020204" pitchFamily="34" charset="0"/>
              <a:buChar char="–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255713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E6F3E"/>
              </a:buClr>
              <a:buFont typeface="Arial" panose="020B0604020202020204" pitchFamily="34" charset="0"/>
              <a:buChar char="&gt;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16002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718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0995" indent="-340995"/>
            <a:r>
              <a:rPr lang="en-US" altLang="ko-KR" sz="1800" b="1" kern="0">
                <a:latin typeface="Calibri"/>
                <a:ea typeface="Calibri"/>
                <a:cs typeface="Calibri"/>
              </a:rPr>
              <a:t>2010 </a:t>
            </a:r>
            <a:r>
              <a:rPr lang="en-US" altLang="ko-KR" sz="1800" b="1" kern="0" err="1">
                <a:latin typeface="Calibri"/>
                <a:ea typeface="Calibri"/>
                <a:cs typeface="Calibri"/>
              </a:rPr>
              <a:t>Nagaosa</a:t>
            </a:r>
            <a:r>
              <a:rPr lang="en-US" altLang="ko-KR" sz="1800" b="1" kern="0">
                <a:latin typeface="Calibri"/>
                <a:ea typeface="Calibri"/>
                <a:cs typeface="Calibri"/>
              </a:rPr>
              <a:t> et al. (RMP)</a:t>
            </a:r>
            <a:endParaRPr lang="en-US" altLang="ko-KR" sz="1800" b="1" kern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0995" indent="-340995"/>
            <a:endParaRPr lang="en-US" altLang="ko-KR" sz="1200" kern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0995" indent="-340995"/>
            <a:endParaRPr lang="en-US" sz="1200" kern="0"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Content Placeholder 8">
            <a:extLst>
              <a:ext uri="{FF2B5EF4-FFF2-40B4-BE49-F238E27FC236}">
                <a16:creationId xmlns:a16="http://schemas.microsoft.com/office/drawing/2014/main" id="{9B432402-125F-9660-738F-3BD1EF6FFE78}"/>
              </a:ext>
            </a:extLst>
          </p:cNvPr>
          <p:cNvSpPr txBox="1">
            <a:spLocks/>
          </p:cNvSpPr>
          <p:nvPr/>
        </p:nvSpPr>
        <p:spPr bwMode="auto">
          <a:xfrm>
            <a:off x="1414840" y="4595817"/>
            <a:ext cx="8773584" cy="5770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341313" indent="-341313" algn="l" rtl="0" eaLnBrk="1" fontAlgn="base" hangingPunct="1">
              <a:spcBef>
                <a:spcPct val="35000"/>
              </a:spcBef>
              <a:spcAft>
                <a:spcPct val="15000"/>
              </a:spcAft>
              <a:buClr>
                <a:srgbClr val="8E6F3E"/>
              </a:buClr>
              <a:buFont typeface="Wingdings" panose="05000000000000000000" pitchFamily="2" charset="2"/>
              <a:buChar char="§"/>
              <a:defRPr sz="3600" b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573088" indent="-231775" algn="l" rtl="0" eaLnBrk="1" fontAlgn="base" hangingPunct="1">
              <a:spcBef>
                <a:spcPct val="25000"/>
              </a:spcBef>
              <a:spcAft>
                <a:spcPct val="15000"/>
              </a:spcAft>
              <a:buClr>
                <a:srgbClr val="8E6F3E"/>
              </a:buClr>
              <a:buFont typeface="Arial" panose="020B0604020202020204" pitchFamily="34" charset="0"/>
              <a:buChar char="–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803275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E6F3E"/>
              </a:buClr>
              <a:buChar char="•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025525" indent="-2222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E6F3E"/>
              </a:buClr>
              <a:buFont typeface="Arial" panose="020B0604020202020204" pitchFamily="34" charset="0"/>
              <a:buChar char="–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255713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E6F3E"/>
              </a:buClr>
              <a:buFont typeface="Arial" panose="020B0604020202020204" pitchFamily="34" charset="0"/>
              <a:buChar char="&gt;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16002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718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600" kern="0">
                <a:latin typeface="Calibri"/>
                <a:ea typeface="Calibri"/>
                <a:cs typeface="Calibri"/>
              </a:rPr>
              <a:t>Landmark review unifying all mechanism through Berry curvature framework</a:t>
            </a:r>
            <a:endParaRPr lang="en-US" altLang="ko-KR" sz="1200" kern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0995" indent="-340995"/>
            <a:endParaRPr lang="en-US" sz="1200" kern="0"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B031C05D-E326-8842-4BBD-2B3EF2E354B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48600" y="5162012"/>
            <a:ext cx="4114800" cy="1079938"/>
          </a:xfrm>
          <a:prstGeom prst="rect">
            <a:avLst/>
          </a:prstGeom>
        </p:spPr>
      </p:pic>
      <p:pic>
        <p:nvPicPr>
          <p:cNvPr id="2050" name="Picture 2" descr="The Hall Effect: Unlocking the Potential of Nanotechnology">
            <a:extLst>
              <a:ext uri="{FF2B5EF4-FFF2-40B4-BE49-F238E27FC236}">
                <a16:creationId xmlns:a16="http://schemas.microsoft.com/office/drawing/2014/main" id="{5270A623-8D83-013E-606A-75517610EF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7380" y="1143673"/>
            <a:ext cx="2714625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Illustration of the spin Hall effect in comparison with the Hall effect...  | Download Scientific Diagram">
            <a:extLst>
              <a:ext uri="{FF2B5EF4-FFF2-40B4-BE49-F238E27FC236}">
                <a16:creationId xmlns:a16="http://schemas.microsoft.com/office/drawing/2014/main" id="{161EADB1-55A0-F781-4F49-35CEA901CD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4723" y="3240092"/>
            <a:ext cx="2609850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04066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6A006F-712F-1230-2C11-2840E80722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7121BF-8D91-D451-BE12-EBFC924483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9016" y="272842"/>
            <a:ext cx="10993967" cy="577081"/>
          </a:xfrm>
        </p:spPr>
        <p:txBody>
          <a:bodyPr/>
          <a:lstStyle/>
          <a:p>
            <a:r>
              <a:rPr lang="en-US" sz="3500">
                <a:latin typeface="Calibri"/>
                <a:ea typeface="Calibri"/>
              </a:rPr>
              <a:t>Ordinary vs Anomalous Hall Effect</a:t>
            </a:r>
            <a:endParaRPr lang="en-US" sz="3500">
              <a:ea typeface="Calibri"/>
            </a:endParaRPr>
          </a:p>
        </p:txBody>
      </p:sp>
      <p:pic>
        <p:nvPicPr>
          <p:cNvPr id="1030" name="Picture 6">
            <a:extLst>
              <a:ext uri="{FF2B5EF4-FFF2-40B4-BE49-F238E27FC236}">
                <a16:creationId xmlns:a16="http://schemas.microsoft.com/office/drawing/2014/main" id="{1D80AB69-5C0F-3FBB-55FB-68F46EC5B8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0" y="-411163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>
            <a:extLst>
              <a:ext uri="{FF2B5EF4-FFF2-40B4-BE49-F238E27FC236}">
                <a16:creationId xmlns:a16="http://schemas.microsoft.com/office/drawing/2014/main" id="{9578FA70-81B8-A22D-F7A0-673B5F8A40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400" y="-258763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8D06C816-2C20-E1AF-61E8-1A23B4ABE20B}"/>
              </a:ext>
            </a:extLst>
          </p:cNvPr>
          <p:cNvSpPr txBox="1">
            <a:spLocks/>
          </p:cNvSpPr>
          <p:nvPr/>
        </p:nvSpPr>
        <p:spPr bwMode="auto">
          <a:xfrm>
            <a:off x="566359" y="990600"/>
            <a:ext cx="3744383" cy="192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341313" indent="-341313" algn="l" rtl="0" eaLnBrk="1" fontAlgn="base" hangingPunct="1">
              <a:spcBef>
                <a:spcPct val="35000"/>
              </a:spcBef>
              <a:spcAft>
                <a:spcPct val="15000"/>
              </a:spcAft>
              <a:buClr>
                <a:srgbClr val="8E6F3E"/>
              </a:buClr>
              <a:buFont typeface="Wingdings" panose="05000000000000000000" pitchFamily="2" charset="2"/>
              <a:buChar char="§"/>
              <a:defRPr sz="3600" b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573088" indent="-231775" algn="l" rtl="0" eaLnBrk="1" fontAlgn="base" hangingPunct="1">
              <a:spcBef>
                <a:spcPct val="25000"/>
              </a:spcBef>
              <a:spcAft>
                <a:spcPct val="15000"/>
              </a:spcAft>
              <a:buClr>
                <a:srgbClr val="8E6F3E"/>
              </a:buClr>
              <a:buFont typeface="Arial" panose="020B0604020202020204" pitchFamily="34" charset="0"/>
              <a:buChar char="–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803275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E6F3E"/>
              </a:buClr>
              <a:buChar char="•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025525" indent="-2222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E6F3E"/>
              </a:buClr>
              <a:buFont typeface="Arial" panose="020B0604020202020204" pitchFamily="34" charset="0"/>
              <a:buChar char="–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255713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E6F3E"/>
              </a:buClr>
              <a:buFont typeface="Arial" panose="020B0604020202020204" pitchFamily="34" charset="0"/>
              <a:buChar char="&gt;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16002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718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0995" indent="-340995"/>
            <a:r>
              <a:rPr lang="en-US" altLang="ko-KR" sz="1800" b="1" kern="0">
                <a:latin typeface="Calibri"/>
                <a:ea typeface="Calibri"/>
                <a:cs typeface="Calibri"/>
              </a:rPr>
              <a:t>Ordinary Hall Effect (OHE)</a:t>
            </a:r>
            <a:endParaRPr lang="en-US" altLang="ko-KR" sz="1800" b="1" kern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0995" indent="-340995"/>
            <a:endParaRPr lang="en-US" altLang="ko-KR" sz="1200" kern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0995" indent="-340995"/>
            <a:endParaRPr lang="en-US" sz="1200" kern="0"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F0F7181-3237-C66F-547C-0DED8BAE44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0961037"/>
              </p:ext>
            </p:extLst>
          </p:nvPr>
        </p:nvGraphicFramePr>
        <p:xfrm>
          <a:off x="762000" y="1574800"/>
          <a:ext cx="4724400" cy="4216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42156">
                  <a:extLst>
                    <a:ext uri="{9D8B030D-6E8A-4147-A177-3AD203B41FA5}">
                      <a16:colId xmlns:a16="http://schemas.microsoft.com/office/drawing/2014/main" val="2568534699"/>
                    </a:ext>
                  </a:extLst>
                </a:gridCol>
                <a:gridCol w="3282244">
                  <a:extLst>
                    <a:ext uri="{9D8B030D-6E8A-4147-A177-3AD203B41FA5}">
                      <a16:colId xmlns:a16="http://schemas.microsoft.com/office/drawing/2014/main" val="3131971261"/>
                    </a:ext>
                  </a:extLst>
                </a:gridCol>
              </a:tblGrid>
              <a:tr h="843280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Origin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/>
                        <a:t>Lorentz force on charge carries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65054012"/>
                  </a:ext>
                </a:extLst>
              </a:tr>
              <a:tr h="843280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Requires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/>
                        <a:t>External magnetic field B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54407120"/>
                  </a:ext>
                </a:extLst>
              </a:tr>
              <a:tr h="843280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Hall resistivity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>
                        <a:buNone/>
                      </a:pPr>
                      <a:r>
                        <a:rPr lang="en-US" sz="1800" b="0" i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𝜌</a:t>
                      </a:r>
                      <a:r>
                        <a:rPr lang="en-US" sz="1800" b="0" i="0" kern="1200" baseline="-2500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xy</a:t>
                      </a:r>
                      <a:r>
                        <a:rPr lang="en-US" sz="1800" b="0" i="0" kern="120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= </a:t>
                      </a:r>
                      <a:r>
                        <a:rPr lang="en-US" sz="1800" b="0" i="0" kern="1200" baseline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</a:t>
                      </a:r>
                      <a:r>
                        <a:rPr lang="en-US" sz="1800" b="0" i="0" kern="1200" baseline="-2500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r>
                        <a:rPr lang="en-US" sz="1800" b="0" i="0" kern="1200" baseline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br>
                        <a:rPr lang="en-US" sz="1800"/>
                      </a:br>
                      <a:endParaRPr lang="en-US" sz="18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63108638"/>
                  </a:ext>
                </a:extLst>
              </a:tr>
              <a:tr h="843280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Material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/>
                        <a:t>Any conductor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65715328"/>
                  </a:ext>
                </a:extLst>
              </a:tr>
              <a:tr h="843280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Mechanism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/>
                        <a:t>Classical – single carrier deflection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28264190"/>
                  </a:ext>
                </a:extLst>
              </a:tr>
            </a:tbl>
          </a:graphicData>
        </a:graphic>
      </p:graphicFrame>
      <p:sp>
        <p:nvSpPr>
          <p:cNvPr id="4" name="Content Placeholder 8">
            <a:extLst>
              <a:ext uri="{FF2B5EF4-FFF2-40B4-BE49-F238E27FC236}">
                <a16:creationId xmlns:a16="http://schemas.microsoft.com/office/drawing/2014/main" id="{51758E39-041E-7E04-86C9-98195A75277D}"/>
              </a:ext>
            </a:extLst>
          </p:cNvPr>
          <p:cNvSpPr txBox="1">
            <a:spLocks/>
          </p:cNvSpPr>
          <p:nvPr/>
        </p:nvSpPr>
        <p:spPr bwMode="auto">
          <a:xfrm>
            <a:off x="6096000" y="990600"/>
            <a:ext cx="3744383" cy="192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341313" indent="-341313" algn="l" rtl="0" eaLnBrk="1" fontAlgn="base" hangingPunct="1">
              <a:spcBef>
                <a:spcPct val="35000"/>
              </a:spcBef>
              <a:spcAft>
                <a:spcPct val="15000"/>
              </a:spcAft>
              <a:buClr>
                <a:srgbClr val="8E6F3E"/>
              </a:buClr>
              <a:buFont typeface="Wingdings" panose="05000000000000000000" pitchFamily="2" charset="2"/>
              <a:buChar char="§"/>
              <a:defRPr sz="3600" b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573088" indent="-231775" algn="l" rtl="0" eaLnBrk="1" fontAlgn="base" hangingPunct="1">
              <a:spcBef>
                <a:spcPct val="25000"/>
              </a:spcBef>
              <a:spcAft>
                <a:spcPct val="15000"/>
              </a:spcAft>
              <a:buClr>
                <a:srgbClr val="8E6F3E"/>
              </a:buClr>
              <a:buFont typeface="Arial" panose="020B0604020202020204" pitchFamily="34" charset="0"/>
              <a:buChar char="–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803275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E6F3E"/>
              </a:buClr>
              <a:buChar char="•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025525" indent="-2222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E6F3E"/>
              </a:buClr>
              <a:buFont typeface="Arial" panose="020B0604020202020204" pitchFamily="34" charset="0"/>
              <a:buChar char="–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255713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E6F3E"/>
              </a:buClr>
              <a:buFont typeface="Arial" panose="020B0604020202020204" pitchFamily="34" charset="0"/>
              <a:buChar char="&gt;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16002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718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0995" indent="-340995"/>
            <a:r>
              <a:rPr lang="en-US" altLang="ko-KR" sz="1800" b="1" kern="0">
                <a:latin typeface="Calibri"/>
                <a:ea typeface="Calibri"/>
                <a:cs typeface="Calibri"/>
              </a:rPr>
              <a:t>Anomalous Hall Effect (AHE)</a:t>
            </a:r>
            <a:endParaRPr lang="en-US" altLang="ko-KR" sz="1800" b="1" kern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0995" indent="-340995"/>
            <a:endParaRPr lang="en-US" altLang="ko-KR" sz="1200" kern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0995" indent="-340995"/>
            <a:endParaRPr lang="en-US" sz="1200" kern="0"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1E32E5A-C618-FA9B-A85F-028230D374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8880923"/>
              </p:ext>
            </p:extLst>
          </p:nvPr>
        </p:nvGraphicFramePr>
        <p:xfrm>
          <a:off x="6291641" y="1574800"/>
          <a:ext cx="4724400" cy="4216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42156">
                  <a:extLst>
                    <a:ext uri="{9D8B030D-6E8A-4147-A177-3AD203B41FA5}">
                      <a16:colId xmlns:a16="http://schemas.microsoft.com/office/drawing/2014/main" val="2568534699"/>
                    </a:ext>
                  </a:extLst>
                </a:gridCol>
                <a:gridCol w="3282244">
                  <a:extLst>
                    <a:ext uri="{9D8B030D-6E8A-4147-A177-3AD203B41FA5}">
                      <a16:colId xmlns:a16="http://schemas.microsoft.com/office/drawing/2014/main" val="3131971261"/>
                    </a:ext>
                  </a:extLst>
                </a:gridCol>
              </a:tblGrid>
              <a:tr h="843280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Origin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/>
                        <a:t>Spin-orbit coupling + broken time-reversal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65054012"/>
                  </a:ext>
                </a:extLst>
              </a:tr>
              <a:tr h="843280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Requires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/>
                        <a:t>Magnetic order (no external B needed)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54407120"/>
                  </a:ext>
                </a:extLst>
              </a:tr>
              <a:tr h="843280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Hall resistivity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>
                        <a:buNone/>
                      </a:pPr>
                      <a:r>
                        <a:rPr lang="en-US" sz="1800" b="0" i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𝜌</a:t>
                      </a:r>
                      <a:r>
                        <a:rPr lang="en-US" sz="1800" b="0" i="0" kern="1200" baseline="-2500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xy</a:t>
                      </a:r>
                      <a:r>
                        <a:rPr lang="en-US" sz="1800" b="0" i="0" kern="120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= </a:t>
                      </a:r>
                      <a:r>
                        <a:rPr lang="en-US" sz="1800" b="0" i="0" kern="1200" baseline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</a:t>
                      </a:r>
                      <a:r>
                        <a:rPr lang="en-US" sz="1800" b="0" i="0" kern="1200" baseline="-2500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r>
                        <a:rPr lang="en-US" sz="1800" b="0" i="0" kern="1200" baseline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r>
                        <a:rPr lang="en-US" sz="1800" b="0" i="0" kern="120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+ </a:t>
                      </a:r>
                      <a:r>
                        <a:rPr lang="en-US" sz="1800" b="0" i="0" kern="1200" baseline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</a:t>
                      </a:r>
                      <a:r>
                        <a:rPr lang="en-US" sz="1800" b="0" i="0" kern="1200" baseline="-2500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</a:t>
                      </a:r>
                      <a:r>
                        <a:rPr lang="en-US" sz="1800" b="0" i="0" kern="1200" baseline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</a:t>
                      </a:r>
                      <a:br>
                        <a:rPr lang="en-US"/>
                      </a:br>
                      <a:endParaRPr lang="en-US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63108638"/>
                  </a:ext>
                </a:extLst>
              </a:tr>
              <a:tr h="843280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Material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/>
                        <a:t>Ferromagnets &amp; topological materials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65715328"/>
                  </a:ext>
                </a:extLst>
              </a:tr>
              <a:tr h="843280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Mechanism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/>
                        <a:t>Quantum – Berry curvature &amp; scattering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28264190"/>
                  </a:ext>
                </a:extLst>
              </a:tr>
            </a:tbl>
          </a:graphicData>
        </a:graphic>
      </p:graphicFrame>
      <p:sp>
        <p:nvSpPr>
          <p:cNvPr id="6" name="Content Placeholder 8">
            <a:extLst>
              <a:ext uri="{FF2B5EF4-FFF2-40B4-BE49-F238E27FC236}">
                <a16:creationId xmlns:a16="http://schemas.microsoft.com/office/drawing/2014/main" id="{6663F13D-DA73-6FA0-CAA5-2B65371B74CF}"/>
              </a:ext>
            </a:extLst>
          </p:cNvPr>
          <p:cNvSpPr txBox="1">
            <a:spLocks/>
          </p:cNvSpPr>
          <p:nvPr/>
        </p:nvSpPr>
        <p:spPr bwMode="auto">
          <a:xfrm>
            <a:off x="1905000" y="5990680"/>
            <a:ext cx="8229600" cy="410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341313" indent="-341313" algn="l" rtl="0" eaLnBrk="1" fontAlgn="base" hangingPunct="1">
              <a:spcBef>
                <a:spcPct val="35000"/>
              </a:spcBef>
              <a:spcAft>
                <a:spcPct val="15000"/>
              </a:spcAft>
              <a:buClr>
                <a:srgbClr val="8E6F3E"/>
              </a:buClr>
              <a:buFont typeface="Wingdings" panose="05000000000000000000" pitchFamily="2" charset="2"/>
              <a:buChar char="§"/>
              <a:defRPr sz="3600" b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573088" indent="-231775" algn="l" rtl="0" eaLnBrk="1" fontAlgn="base" hangingPunct="1">
              <a:spcBef>
                <a:spcPct val="25000"/>
              </a:spcBef>
              <a:spcAft>
                <a:spcPct val="15000"/>
              </a:spcAft>
              <a:buClr>
                <a:srgbClr val="8E6F3E"/>
              </a:buClr>
              <a:buFont typeface="Arial" panose="020B0604020202020204" pitchFamily="34" charset="0"/>
              <a:buChar char="–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803275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E6F3E"/>
              </a:buClr>
              <a:buChar char="•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025525" indent="-2222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E6F3E"/>
              </a:buClr>
              <a:buFont typeface="Arial" panose="020B0604020202020204" pitchFamily="34" charset="0"/>
              <a:buChar char="–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255713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E6F3E"/>
              </a:buClr>
              <a:buFont typeface="Arial" panose="020B0604020202020204" pitchFamily="34" charset="0"/>
              <a:buChar char="&gt;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16002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718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0995" indent="-340995"/>
            <a:r>
              <a:rPr lang="en-US" altLang="ko-KR" sz="1800" b="1" kern="0">
                <a:latin typeface="Calibri"/>
                <a:ea typeface="Calibri"/>
                <a:cs typeface="Calibri"/>
              </a:rPr>
              <a:t>General Hall Resistivity : </a:t>
            </a:r>
            <a:r>
              <a:rPr lang="en-US" sz="1800" b="1"/>
              <a:t>𝜌</a:t>
            </a:r>
            <a:r>
              <a:rPr lang="en-US" sz="1800" b="1" baseline="-25000" err="1"/>
              <a:t>xy</a:t>
            </a:r>
            <a:r>
              <a:rPr lang="en-US" sz="1800" b="1"/>
              <a:t> = </a:t>
            </a:r>
            <a:r>
              <a:rPr lang="en-US" sz="1800" b="1" err="1"/>
              <a:t>R</a:t>
            </a:r>
            <a:r>
              <a:rPr lang="en-US" sz="1800" b="1" baseline="-25000" err="1"/>
              <a:t>o</a:t>
            </a:r>
            <a:r>
              <a:rPr lang="en-US" sz="1800" b="1" err="1"/>
              <a:t>B</a:t>
            </a:r>
            <a:r>
              <a:rPr lang="en-US" sz="1800" b="1"/>
              <a:t> + </a:t>
            </a:r>
            <a:r>
              <a:rPr lang="en-US" sz="1800" b="1" err="1"/>
              <a:t>R</a:t>
            </a:r>
            <a:r>
              <a:rPr lang="en-US" sz="1800" b="1" baseline="-25000" err="1"/>
              <a:t>s</a:t>
            </a:r>
            <a:r>
              <a:rPr lang="en-US" sz="1800" b="1" err="1"/>
              <a:t>M</a:t>
            </a:r>
            <a:r>
              <a:rPr lang="en-US" sz="1800" b="1"/>
              <a:t> where R</a:t>
            </a:r>
            <a:r>
              <a:rPr lang="en-US" sz="1800" b="1" baseline="-25000"/>
              <a:t>s</a:t>
            </a:r>
            <a:r>
              <a:rPr lang="en-US" sz="1800" b="1"/>
              <a:t> = Anomalous Hall coefficient</a:t>
            </a:r>
            <a:r>
              <a:rPr lang="en-US" altLang="ko-KR" sz="1800" b="1" kern="0">
                <a:latin typeface="Calibri"/>
                <a:ea typeface="Calibri"/>
                <a:cs typeface="Calibri"/>
              </a:rPr>
              <a:t> </a:t>
            </a:r>
            <a:endParaRPr lang="en-US" altLang="ko-KR" sz="1800" b="1" kern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0995" indent="-340995"/>
            <a:endParaRPr lang="en-US" altLang="ko-KR" sz="1200" kern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0995" indent="-340995"/>
            <a:endParaRPr lang="en-US" sz="1200" kern="0"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074" name="Picture 2" descr="Taking the Hall Effect for a Spin | Science">
            <a:extLst>
              <a:ext uri="{FF2B5EF4-FFF2-40B4-BE49-F238E27FC236}">
                <a16:creationId xmlns:a16="http://schemas.microsoft.com/office/drawing/2014/main" id="{D1E265A0-E23E-4679-1D68-FF0BB24F13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0200" y="173937"/>
            <a:ext cx="2819400" cy="1304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28056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FF9F60-C4E5-D05D-F886-5A3743E760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5C081F-DA56-CDF9-E0D9-582E0D4418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9016" y="272842"/>
            <a:ext cx="10993967" cy="577081"/>
          </a:xfrm>
        </p:spPr>
        <p:txBody>
          <a:bodyPr/>
          <a:lstStyle/>
          <a:p>
            <a:r>
              <a:rPr lang="en-US" sz="3500">
                <a:latin typeface="Calibri"/>
                <a:ea typeface="Calibri"/>
              </a:rPr>
              <a:t>Three Mechanism of AHE</a:t>
            </a:r>
            <a:endParaRPr lang="en-US" sz="3500">
              <a:ea typeface="Calibri"/>
            </a:endParaRPr>
          </a:p>
        </p:txBody>
      </p:sp>
      <p:pic>
        <p:nvPicPr>
          <p:cNvPr id="1030" name="Picture 6">
            <a:extLst>
              <a:ext uri="{FF2B5EF4-FFF2-40B4-BE49-F238E27FC236}">
                <a16:creationId xmlns:a16="http://schemas.microsoft.com/office/drawing/2014/main" id="{D265F1D1-29CA-9390-B5E3-F80785B1F2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0" y="-411163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>
            <a:extLst>
              <a:ext uri="{FF2B5EF4-FFF2-40B4-BE49-F238E27FC236}">
                <a16:creationId xmlns:a16="http://schemas.microsoft.com/office/drawing/2014/main" id="{BF7C8911-FA74-47D4-E69C-500F0EA562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400" y="-258763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6039A8F1-BABA-4C36-29C9-11583FC098B4}"/>
              </a:ext>
            </a:extLst>
          </p:cNvPr>
          <p:cNvSpPr txBox="1">
            <a:spLocks/>
          </p:cNvSpPr>
          <p:nvPr/>
        </p:nvSpPr>
        <p:spPr bwMode="auto">
          <a:xfrm>
            <a:off x="566359" y="990600"/>
            <a:ext cx="3744383" cy="192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341313" indent="-341313" algn="l" rtl="0" eaLnBrk="1" fontAlgn="base" hangingPunct="1">
              <a:spcBef>
                <a:spcPct val="35000"/>
              </a:spcBef>
              <a:spcAft>
                <a:spcPct val="15000"/>
              </a:spcAft>
              <a:buClr>
                <a:srgbClr val="8E6F3E"/>
              </a:buClr>
              <a:buFont typeface="Wingdings" panose="05000000000000000000" pitchFamily="2" charset="2"/>
              <a:buChar char="§"/>
              <a:defRPr sz="3600" b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573088" indent="-231775" algn="l" rtl="0" eaLnBrk="1" fontAlgn="base" hangingPunct="1">
              <a:spcBef>
                <a:spcPct val="25000"/>
              </a:spcBef>
              <a:spcAft>
                <a:spcPct val="15000"/>
              </a:spcAft>
              <a:buClr>
                <a:srgbClr val="8E6F3E"/>
              </a:buClr>
              <a:buFont typeface="Arial" panose="020B0604020202020204" pitchFamily="34" charset="0"/>
              <a:buChar char="–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803275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E6F3E"/>
              </a:buClr>
              <a:buChar char="•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025525" indent="-2222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E6F3E"/>
              </a:buClr>
              <a:buFont typeface="Arial" panose="020B0604020202020204" pitchFamily="34" charset="0"/>
              <a:buChar char="–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255713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E6F3E"/>
              </a:buClr>
              <a:buFont typeface="Arial" panose="020B0604020202020204" pitchFamily="34" charset="0"/>
              <a:buChar char="&gt;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16002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718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0995" indent="-340995"/>
            <a:r>
              <a:rPr lang="en-US" altLang="ko-KR" sz="1800" b="1" kern="0">
                <a:latin typeface="Calibri"/>
                <a:ea typeface="Calibri"/>
                <a:cs typeface="Calibri"/>
              </a:rPr>
              <a:t>Intrinsic</a:t>
            </a:r>
            <a:endParaRPr lang="en-US" altLang="ko-KR" sz="1800" b="1" kern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0995" indent="-340995"/>
            <a:endParaRPr lang="en-US" altLang="ko-KR" sz="1200" kern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0995" indent="-340995"/>
            <a:endParaRPr lang="en-US" sz="1200" kern="0"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13DC90E-F891-3AF6-2F45-6DC9B05E4CD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6359" y="1323637"/>
            <a:ext cx="3446049" cy="581363"/>
          </a:xfrm>
          <a:prstGeom prst="rect">
            <a:avLst/>
          </a:prstGeom>
        </p:spPr>
      </p:pic>
      <p:sp>
        <p:nvSpPr>
          <p:cNvPr id="14" name="Content Placeholder 8">
            <a:extLst>
              <a:ext uri="{FF2B5EF4-FFF2-40B4-BE49-F238E27FC236}">
                <a16:creationId xmlns:a16="http://schemas.microsoft.com/office/drawing/2014/main" id="{15790297-D951-9A18-3A30-54D650A23EE9}"/>
              </a:ext>
            </a:extLst>
          </p:cNvPr>
          <p:cNvSpPr txBox="1">
            <a:spLocks/>
          </p:cNvSpPr>
          <p:nvPr/>
        </p:nvSpPr>
        <p:spPr bwMode="auto">
          <a:xfrm>
            <a:off x="4435211" y="1040609"/>
            <a:ext cx="3744383" cy="192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341313" indent="-341313" algn="l" rtl="0" eaLnBrk="1" fontAlgn="base" hangingPunct="1">
              <a:spcBef>
                <a:spcPct val="35000"/>
              </a:spcBef>
              <a:spcAft>
                <a:spcPct val="15000"/>
              </a:spcAft>
              <a:buClr>
                <a:srgbClr val="8E6F3E"/>
              </a:buClr>
              <a:buFont typeface="Wingdings" panose="05000000000000000000" pitchFamily="2" charset="2"/>
              <a:buChar char="§"/>
              <a:defRPr sz="3600" b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573088" indent="-231775" algn="l" rtl="0" eaLnBrk="1" fontAlgn="base" hangingPunct="1">
              <a:spcBef>
                <a:spcPct val="25000"/>
              </a:spcBef>
              <a:spcAft>
                <a:spcPct val="15000"/>
              </a:spcAft>
              <a:buClr>
                <a:srgbClr val="8E6F3E"/>
              </a:buClr>
              <a:buFont typeface="Arial" panose="020B0604020202020204" pitchFamily="34" charset="0"/>
              <a:buChar char="–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803275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E6F3E"/>
              </a:buClr>
              <a:buChar char="•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025525" indent="-2222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E6F3E"/>
              </a:buClr>
              <a:buFont typeface="Arial" panose="020B0604020202020204" pitchFamily="34" charset="0"/>
              <a:buChar char="–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255713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E6F3E"/>
              </a:buClr>
              <a:buFont typeface="Arial" panose="020B0604020202020204" pitchFamily="34" charset="0"/>
              <a:buChar char="&gt;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16002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718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0995" indent="-340995"/>
            <a:r>
              <a:rPr lang="en-US" altLang="ko-KR" sz="1800" b="1" kern="0">
                <a:latin typeface="Calibri"/>
                <a:ea typeface="Calibri"/>
                <a:cs typeface="Calibri"/>
              </a:rPr>
              <a:t>Skew Scattering</a:t>
            </a:r>
            <a:endParaRPr lang="en-US" altLang="ko-KR" sz="1800" b="1" kern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0995" indent="-340995"/>
            <a:endParaRPr lang="en-US" altLang="ko-KR" sz="1200" kern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0995" indent="-340995"/>
            <a:endParaRPr lang="en-US" sz="1200" kern="0"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Content Placeholder 8">
            <a:extLst>
              <a:ext uri="{FF2B5EF4-FFF2-40B4-BE49-F238E27FC236}">
                <a16:creationId xmlns:a16="http://schemas.microsoft.com/office/drawing/2014/main" id="{43FC3136-4320-4F1F-CC7E-3407BEA1E884}"/>
              </a:ext>
            </a:extLst>
          </p:cNvPr>
          <p:cNvSpPr txBox="1">
            <a:spLocks/>
          </p:cNvSpPr>
          <p:nvPr/>
        </p:nvSpPr>
        <p:spPr bwMode="auto">
          <a:xfrm>
            <a:off x="8055125" y="1086780"/>
            <a:ext cx="3744383" cy="192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341313" indent="-341313" algn="l" rtl="0" eaLnBrk="1" fontAlgn="base" hangingPunct="1">
              <a:spcBef>
                <a:spcPct val="35000"/>
              </a:spcBef>
              <a:spcAft>
                <a:spcPct val="15000"/>
              </a:spcAft>
              <a:buClr>
                <a:srgbClr val="8E6F3E"/>
              </a:buClr>
              <a:buFont typeface="Wingdings" panose="05000000000000000000" pitchFamily="2" charset="2"/>
              <a:buChar char="§"/>
              <a:defRPr sz="3600" b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573088" indent="-231775" algn="l" rtl="0" eaLnBrk="1" fontAlgn="base" hangingPunct="1">
              <a:spcBef>
                <a:spcPct val="25000"/>
              </a:spcBef>
              <a:spcAft>
                <a:spcPct val="15000"/>
              </a:spcAft>
              <a:buClr>
                <a:srgbClr val="8E6F3E"/>
              </a:buClr>
              <a:buFont typeface="Arial" panose="020B0604020202020204" pitchFamily="34" charset="0"/>
              <a:buChar char="–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803275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E6F3E"/>
              </a:buClr>
              <a:buChar char="•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025525" indent="-2222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E6F3E"/>
              </a:buClr>
              <a:buFont typeface="Arial" panose="020B0604020202020204" pitchFamily="34" charset="0"/>
              <a:buChar char="–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255713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E6F3E"/>
              </a:buClr>
              <a:buFont typeface="Arial" panose="020B0604020202020204" pitchFamily="34" charset="0"/>
              <a:buChar char="&gt;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16002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718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0995" indent="-340995"/>
            <a:r>
              <a:rPr lang="en-US" altLang="ko-KR" sz="1800" b="1" kern="0">
                <a:latin typeface="Calibri"/>
                <a:ea typeface="Calibri"/>
                <a:cs typeface="Calibri"/>
              </a:rPr>
              <a:t>Side Jump</a:t>
            </a:r>
            <a:endParaRPr lang="en-US" altLang="ko-KR" sz="1800" b="1" kern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0995" indent="-340995"/>
            <a:endParaRPr lang="en-US" altLang="ko-KR" sz="1200" kern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0995" indent="-340995"/>
            <a:endParaRPr lang="en-US" sz="1200" kern="0"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Content Placeholder 8">
            <a:extLst>
              <a:ext uri="{FF2B5EF4-FFF2-40B4-BE49-F238E27FC236}">
                <a16:creationId xmlns:a16="http://schemas.microsoft.com/office/drawing/2014/main" id="{3D246181-498D-874E-191C-5CD28939B224}"/>
              </a:ext>
            </a:extLst>
          </p:cNvPr>
          <p:cNvSpPr txBox="1">
            <a:spLocks/>
          </p:cNvSpPr>
          <p:nvPr/>
        </p:nvSpPr>
        <p:spPr bwMode="auto">
          <a:xfrm>
            <a:off x="555473" y="2237200"/>
            <a:ext cx="3744383" cy="1285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341313" indent="-341313" algn="l" rtl="0" eaLnBrk="1" fontAlgn="base" hangingPunct="1">
              <a:spcBef>
                <a:spcPct val="35000"/>
              </a:spcBef>
              <a:spcAft>
                <a:spcPct val="15000"/>
              </a:spcAft>
              <a:buClr>
                <a:srgbClr val="8E6F3E"/>
              </a:buClr>
              <a:buFont typeface="Wingdings" panose="05000000000000000000" pitchFamily="2" charset="2"/>
              <a:buChar char="§"/>
              <a:defRPr sz="3600" b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573088" indent="-231775" algn="l" rtl="0" eaLnBrk="1" fontAlgn="base" hangingPunct="1">
              <a:spcBef>
                <a:spcPct val="25000"/>
              </a:spcBef>
              <a:spcAft>
                <a:spcPct val="15000"/>
              </a:spcAft>
              <a:buClr>
                <a:srgbClr val="8E6F3E"/>
              </a:buClr>
              <a:buFont typeface="Arial" panose="020B0604020202020204" pitchFamily="34" charset="0"/>
              <a:buChar char="–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803275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E6F3E"/>
              </a:buClr>
              <a:buChar char="•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025525" indent="-2222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E6F3E"/>
              </a:buClr>
              <a:buFont typeface="Arial" panose="020B0604020202020204" pitchFamily="34" charset="0"/>
              <a:buChar char="–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255713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E6F3E"/>
              </a:buClr>
              <a:buFont typeface="Arial" panose="020B0604020202020204" pitchFamily="34" charset="0"/>
              <a:buChar char="&gt;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16002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718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400" kern="0">
                <a:latin typeface="Calibri"/>
                <a:ea typeface="Calibri"/>
                <a:cs typeface="Calibri"/>
              </a:rPr>
              <a:t>Origin : Band structure / Berry curvature</a:t>
            </a:r>
            <a:endParaRPr lang="en-US" altLang="ko-KR" sz="1400" kern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altLang="ko-KR" sz="1400" kern="0">
                <a:ea typeface="Calibri" panose="020F0502020204030204" pitchFamily="34" charset="0"/>
                <a:cs typeface="Calibri" panose="020F0502020204030204" pitchFamily="34" charset="0"/>
              </a:rPr>
              <a:t>Regime : Moderate conductivity</a:t>
            </a:r>
            <a:endParaRPr lang="en-US" altLang="ko-KR" sz="1400" kern="0">
              <a:latin typeface="Calibri"/>
              <a:ea typeface="Calibri"/>
              <a:cs typeface="Calibri"/>
            </a:endParaRPr>
          </a:p>
        </p:txBody>
      </p:sp>
      <p:sp>
        <p:nvSpPr>
          <p:cNvPr id="21" name="Content Placeholder 8">
            <a:extLst>
              <a:ext uri="{FF2B5EF4-FFF2-40B4-BE49-F238E27FC236}">
                <a16:creationId xmlns:a16="http://schemas.microsoft.com/office/drawing/2014/main" id="{2B1308AE-6D04-6C40-B9D1-1AE9EB1E9F92}"/>
              </a:ext>
            </a:extLst>
          </p:cNvPr>
          <p:cNvSpPr txBox="1">
            <a:spLocks/>
          </p:cNvSpPr>
          <p:nvPr/>
        </p:nvSpPr>
        <p:spPr bwMode="auto">
          <a:xfrm>
            <a:off x="8479668" y="1541213"/>
            <a:ext cx="3679675" cy="5770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341313" indent="-341313" algn="l" rtl="0" eaLnBrk="1" fontAlgn="base" hangingPunct="1">
              <a:spcBef>
                <a:spcPct val="35000"/>
              </a:spcBef>
              <a:spcAft>
                <a:spcPct val="15000"/>
              </a:spcAft>
              <a:buClr>
                <a:srgbClr val="8E6F3E"/>
              </a:buClr>
              <a:buFont typeface="Wingdings" panose="05000000000000000000" pitchFamily="2" charset="2"/>
              <a:buChar char="§"/>
              <a:defRPr sz="3600" b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573088" indent="-231775" algn="l" rtl="0" eaLnBrk="1" fontAlgn="base" hangingPunct="1">
              <a:spcBef>
                <a:spcPct val="25000"/>
              </a:spcBef>
              <a:spcAft>
                <a:spcPct val="15000"/>
              </a:spcAft>
              <a:buClr>
                <a:srgbClr val="8E6F3E"/>
              </a:buClr>
              <a:buFont typeface="Arial" panose="020B0604020202020204" pitchFamily="34" charset="0"/>
              <a:buChar char="–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803275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E6F3E"/>
              </a:buClr>
              <a:buChar char="•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025525" indent="-2222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E6F3E"/>
              </a:buClr>
              <a:buFont typeface="Arial" panose="020B0604020202020204" pitchFamily="34" charset="0"/>
              <a:buChar char="–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255713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E6F3E"/>
              </a:buClr>
              <a:buFont typeface="Arial" panose="020B0604020202020204" pitchFamily="34" charset="0"/>
              <a:buChar char="&gt;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16002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718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000" kern="0" err="1">
                <a:latin typeface="Calibri"/>
                <a:ea typeface="Calibri"/>
                <a:cs typeface="Calibri"/>
              </a:rPr>
              <a:t>O</a:t>
            </a:r>
            <a:r>
              <a:rPr lang="en-US" altLang="ko-KR" sz="2000" kern="0" baseline="-25000" err="1">
                <a:latin typeface="Calibri"/>
                <a:ea typeface="Calibri"/>
                <a:cs typeface="Calibri"/>
              </a:rPr>
              <a:t>xy</a:t>
            </a:r>
            <a:r>
              <a:rPr lang="en-US" altLang="ko-KR" sz="2000" kern="0" baseline="30000" err="1">
                <a:latin typeface="Calibri"/>
                <a:ea typeface="Calibri"/>
                <a:cs typeface="Calibri"/>
              </a:rPr>
              <a:t>sj</a:t>
            </a:r>
            <a:r>
              <a:rPr lang="en-US" altLang="ko-KR" sz="2000" kern="0">
                <a:latin typeface="Calibri"/>
                <a:ea typeface="Calibri"/>
                <a:cs typeface="Calibri"/>
              </a:rPr>
              <a:t> = o</a:t>
            </a:r>
            <a:r>
              <a:rPr lang="en-US" altLang="ko-KR" sz="2000" kern="0" baseline="-25000">
                <a:latin typeface="Calibri"/>
                <a:ea typeface="Calibri"/>
                <a:cs typeface="Calibri"/>
              </a:rPr>
              <a:t>xx</a:t>
            </a:r>
            <a:r>
              <a:rPr lang="en-US" altLang="ko-KR" sz="2000" kern="0" baseline="30000">
                <a:latin typeface="Calibri"/>
                <a:ea typeface="Calibri"/>
                <a:cs typeface="Calibri"/>
              </a:rPr>
              <a:t>0</a:t>
            </a:r>
            <a:r>
              <a:rPr lang="en-US" altLang="ko-KR" sz="2000" kern="0">
                <a:latin typeface="Calibri"/>
                <a:ea typeface="Calibri"/>
                <a:cs typeface="Calibri"/>
              </a:rPr>
              <a:t>(Independent)</a:t>
            </a:r>
            <a:endParaRPr lang="en-US" altLang="ko-KR" sz="1600" kern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0995" indent="-340995"/>
            <a:endParaRPr lang="en-US" sz="1200" kern="0"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Content Placeholder 8">
            <a:extLst>
              <a:ext uri="{FF2B5EF4-FFF2-40B4-BE49-F238E27FC236}">
                <a16:creationId xmlns:a16="http://schemas.microsoft.com/office/drawing/2014/main" id="{6ED64C60-AE9E-FB9E-0A49-FB339E51234E}"/>
              </a:ext>
            </a:extLst>
          </p:cNvPr>
          <p:cNvSpPr txBox="1">
            <a:spLocks/>
          </p:cNvSpPr>
          <p:nvPr/>
        </p:nvSpPr>
        <p:spPr bwMode="auto">
          <a:xfrm>
            <a:off x="4848869" y="1565169"/>
            <a:ext cx="2275268" cy="5770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341313" indent="-341313" algn="l" rtl="0" eaLnBrk="1" fontAlgn="base" hangingPunct="1">
              <a:spcBef>
                <a:spcPct val="35000"/>
              </a:spcBef>
              <a:spcAft>
                <a:spcPct val="15000"/>
              </a:spcAft>
              <a:buClr>
                <a:srgbClr val="8E6F3E"/>
              </a:buClr>
              <a:buFont typeface="Wingdings" panose="05000000000000000000" pitchFamily="2" charset="2"/>
              <a:buChar char="§"/>
              <a:defRPr sz="3600" b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573088" indent="-231775" algn="l" rtl="0" eaLnBrk="1" fontAlgn="base" hangingPunct="1">
              <a:spcBef>
                <a:spcPct val="25000"/>
              </a:spcBef>
              <a:spcAft>
                <a:spcPct val="15000"/>
              </a:spcAft>
              <a:buClr>
                <a:srgbClr val="8E6F3E"/>
              </a:buClr>
              <a:buFont typeface="Arial" panose="020B0604020202020204" pitchFamily="34" charset="0"/>
              <a:buChar char="–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803275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E6F3E"/>
              </a:buClr>
              <a:buChar char="•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025525" indent="-2222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E6F3E"/>
              </a:buClr>
              <a:buFont typeface="Arial" panose="020B0604020202020204" pitchFamily="34" charset="0"/>
              <a:buChar char="–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255713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E6F3E"/>
              </a:buClr>
              <a:buFont typeface="Arial" panose="020B0604020202020204" pitchFamily="34" charset="0"/>
              <a:buChar char="&gt;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16002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718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000" kern="0" err="1">
                <a:latin typeface="Calibri"/>
                <a:ea typeface="Calibri"/>
                <a:cs typeface="Calibri"/>
              </a:rPr>
              <a:t>O</a:t>
            </a:r>
            <a:r>
              <a:rPr lang="en-US" altLang="ko-KR" sz="2000" kern="0" baseline="-25000" err="1">
                <a:latin typeface="Calibri"/>
                <a:ea typeface="Calibri"/>
                <a:cs typeface="Calibri"/>
              </a:rPr>
              <a:t>xy</a:t>
            </a:r>
            <a:r>
              <a:rPr lang="en-US" altLang="ko-KR" sz="2000" kern="0" baseline="30000" err="1">
                <a:latin typeface="Calibri"/>
                <a:ea typeface="Calibri"/>
                <a:cs typeface="Calibri"/>
              </a:rPr>
              <a:t>sk</a:t>
            </a:r>
            <a:r>
              <a:rPr lang="en-US" altLang="ko-KR" sz="2000" kern="0">
                <a:latin typeface="Calibri"/>
                <a:ea typeface="Calibri"/>
                <a:cs typeface="Calibri"/>
              </a:rPr>
              <a:t> = </a:t>
            </a:r>
            <a:r>
              <a:rPr lang="en-US" altLang="ko-KR" sz="2000" kern="0" err="1">
                <a:latin typeface="Calibri"/>
                <a:ea typeface="Calibri"/>
                <a:cs typeface="Calibri"/>
              </a:rPr>
              <a:t>o</a:t>
            </a:r>
            <a:r>
              <a:rPr lang="en-US" altLang="ko-KR" sz="2000" kern="0" baseline="-25000" err="1">
                <a:latin typeface="Calibri"/>
                <a:ea typeface="Calibri"/>
                <a:cs typeface="Calibri"/>
              </a:rPr>
              <a:t>xx</a:t>
            </a:r>
            <a:r>
              <a:rPr lang="en-US" altLang="ko-KR" sz="2000" kern="0">
                <a:latin typeface="Calibri"/>
                <a:ea typeface="Calibri"/>
                <a:cs typeface="Calibri"/>
              </a:rPr>
              <a:t> (Linear)</a:t>
            </a:r>
            <a:endParaRPr lang="en-US" altLang="ko-KR" sz="1600" kern="0"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Content Placeholder 8">
            <a:extLst>
              <a:ext uri="{FF2B5EF4-FFF2-40B4-BE49-F238E27FC236}">
                <a16:creationId xmlns:a16="http://schemas.microsoft.com/office/drawing/2014/main" id="{82D27755-23C8-BA98-C8C9-3A7C74045A26}"/>
              </a:ext>
            </a:extLst>
          </p:cNvPr>
          <p:cNvSpPr txBox="1">
            <a:spLocks/>
          </p:cNvSpPr>
          <p:nvPr/>
        </p:nvSpPr>
        <p:spPr bwMode="auto">
          <a:xfrm>
            <a:off x="4435210" y="2258971"/>
            <a:ext cx="3744383" cy="1285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341313" indent="-341313" algn="l" rtl="0" eaLnBrk="1" fontAlgn="base" hangingPunct="1">
              <a:spcBef>
                <a:spcPct val="35000"/>
              </a:spcBef>
              <a:spcAft>
                <a:spcPct val="15000"/>
              </a:spcAft>
              <a:buClr>
                <a:srgbClr val="8E6F3E"/>
              </a:buClr>
              <a:buFont typeface="Wingdings" panose="05000000000000000000" pitchFamily="2" charset="2"/>
              <a:buChar char="§"/>
              <a:defRPr sz="3600" b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573088" indent="-231775" algn="l" rtl="0" eaLnBrk="1" fontAlgn="base" hangingPunct="1">
              <a:spcBef>
                <a:spcPct val="25000"/>
              </a:spcBef>
              <a:spcAft>
                <a:spcPct val="15000"/>
              </a:spcAft>
              <a:buClr>
                <a:srgbClr val="8E6F3E"/>
              </a:buClr>
              <a:buFont typeface="Arial" panose="020B0604020202020204" pitchFamily="34" charset="0"/>
              <a:buChar char="–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803275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E6F3E"/>
              </a:buClr>
              <a:buChar char="•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025525" indent="-2222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E6F3E"/>
              </a:buClr>
              <a:buFont typeface="Arial" panose="020B0604020202020204" pitchFamily="34" charset="0"/>
              <a:buChar char="–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255713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E6F3E"/>
              </a:buClr>
              <a:buFont typeface="Arial" panose="020B0604020202020204" pitchFamily="34" charset="0"/>
              <a:buChar char="&gt;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16002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718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400" kern="0">
                <a:latin typeface="Calibri"/>
                <a:ea typeface="Calibri"/>
                <a:cs typeface="Calibri"/>
              </a:rPr>
              <a:t>Origin : Asymmetric impurity scattering</a:t>
            </a:r>
            <a:endParaRPr lang="en-US" altLang="ko-KR" sz="1400" kern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altLang="ko-KR" sz="1400" kern="0">
                <a:ea typeface="Calibri" panose="020F0502020204030204" pitchFamily="34" charset="0"/>
                <a:cs typeface="Calibri" panose="020F0502020204030204" pitchFamily="34" charset="0"/>
              </a:rPr>
              <a:t>Regime : High conductivity (clean limit)</a:t>
            </a:r>
            <a:endParaRPr lang="en-US" altLang="ko-KR" sz="1400" kern="0">
              <a:latin typeface="Calibri"/>
              <a:ea typeface="Calibri"/>
              <a:cs typeface="Calibri"/>
            </a:endParaRPr>
          </a:p>
        </p:txBody>
      </p:sp>
      <p:sp>
        <p:nvSpPr>
          <p:cNvPr id="24" name="Content Placeholder 8">
            <a:extLst>
              <a:ext uri="{FF2B5EF4-FFF2-40B4-BE49-F238E27FC236}">
                <a16:creationId xmlns:a16="http://schemas.microsoft.com/office/drawing/2014/main" id="{72A49D23-3950-7CEF-DBEF-843DBCFBCE63}"/>
              </a:ext>
            </a:extLst>
          </p:cNvPr>
          <p:cNvSpPr txBox="1">
            <a:spLocks/>
          </p:cNvSpPr>
          <p:nvPr/>
        </p:nvSpPr>
        <p:spPr bwMode="auto">
          <a:xfrm>
            <a:off x="8179593" y="2258971"/>
            <a:ext cx="3744383" cy="1285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341313" indent="-341313" algn="l" rtl="0" eaLnBrk="1" fontAlgn="base" hangingPunct="1">
              <a:spcBef>
                <a:spcPct val="35000"/>
              </a:spcBef>
              <a:spcAft>
                <a:spcPct val="15000"/>
              </a:spcAft>
              <a:buClr>
                <a:srgbClr val="8E6F3E"/>
              </a:buClr>
              <a:buFont typeface="Wingdings" panose="05000000000000000000" pitchFamily="2" charset="2"/>
              <a:buChar char="§"/>
              <a:defRPr sz="3600" b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573088" indent="-231775" algn="l" rtl="0" eaLnBrk="1" fontAlgn="base" hangingPunct="1">
              <a:spcBef>
                <a:spcPct val="25000"/>
              </a:spcBef>
              <a:spcAft>
                <a:spcPct val="15000"/>
              </a:spcAft>
              <a:buClr>
                <a:srgbClr val="8E6F3E"/>
              </a:buClr>
              <a:buFont typeface="Arial" panose="020B0604020202020204" pitchFamily="34" charset="0"/>
              <a:buChar char="–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803275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E6F3E"/>
              </a:buClr>
              <a:buChar char="•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025525" indent="-2222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E6F3E"/>
              </a:buClr>
              <a:buFont typeface="Arial" panose="020B0604020202020204" pitchFamily="34" charset="0"/>
              <a:buChar char="–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255713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E6F3E"/>
              </a:buClr>
              <a:buFont typeface="Arial" panose="020B0604020202020204" pitchFamily="34" charset="0"/>
              <a:buChar char="&gt;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16002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718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400" kern="0">
                <a:latin typeface="Calibri"/>
                <a:ea typeface="Calibri"/>
                <a:cs typeface="Calibri"/>
              </a:rPr>
              <a:t>Origin : Transverse shift during scattering</a:t>
            </a:r>
            <a:endParaRPr lang="en-US" altLang="ko-KR" sz="1400" kern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altLang="ko-KR" sz="1400" kern="0">
                <a:ea typeface="Calibri" panose="020F0502020204030204" pitchFamily="34" charset="0"/>
                <a:cs typeface="Calibri" panose="020F0502020204030204" pitchFamily="34" charset="0"/>
              </a:rPr>
              <a:t>Regime : Intermediate/dirty regime </a:t>
            </a:r>
            <a:endParaRPr lang="en-US" altLang="ko-KR" sz="1400" kern="0">
              <a:latin typeface="Calibri"/>
              <a:ea typeface="Calibri"/>
              <a:cs typeface="Calibri"/>
            </a:endParaRPr>
          </a:p>
        </p:txBody>
      </p:sp>
      <p:sp>
        <p:nvSpPr>
          <p:cNvPr id="25" name="Content Placeholder 8">
            <a:extLst>
              <a:ext uri="{FF2B5EF4-FFF2-40B4-BE49-F238E27FC236}">
                <a16:creationId xmlns:a16="http://schemas.microsoft.com/office/drawing/2014/main" id="{E0E72F5B-8683-D13B-4793-41D8A5A8D396}"/>
              </a:ext>
            </a:extLst>
          </p:cNvPr>
          <p:cNvSpPr txBox="1">
            <a:spLocks/>
          </p:cNvSpPr>
          <p:nvPr/>
        </p:nvSpPr>
        <p:spPr bwMode="auto">
          <a:xfrm>
            <a:off x="566360" y="3142076"/>
            <a:ext cx="3744383" cy="1285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341313" indent="-341313" algn="l" rtl="0" eaLnBrk="1" fontAlgn="base" hangingPunct="1">
              <a:spcBef>
                <a:spcPct val="35000"/>
              </a:spcBef>
              <a:spcAft>
                <a:spcPct val="15000"/>
              </a:spcAft>
              <a:buClr>
                <a:srgbClr val="8E6F3E"/>
              </a:buClr>
              <a:buFont typeface="Wingdings" panose="05000000000000000000" pitchFamily="2" charset="2"/>
              <a:buChar char="§"/>
              <a:defRPr sz="3600" b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573088" indent="-231775" algn="l" rtl="0" eaLnBrk="1" fontAlgn="base" hangingPunct="1">
              <a:spcBef>
                <a:spcPct val="25000"/>
              </a:spcBef>
              <a:spcAft>
                <a:spcPct val="15000"/>
              </a:spcAft>
              <a:buClr>
                <a:srgbClr val="8E6F3E"/>
              </a:buClr>
              <a:buFont typeface="Arial" panose="020B0604020202020204" pitchFamily="34" charset="0"/>
              <a:buChar char="–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803275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E6F3E"/>
              </a:buClr>
              <a:buChar char="•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025525" indent="-2222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E6F3E"/>
              </a:buClr>
              <a:buFont typeface="Arial" panose="020B0604020202020204" pitchFamily="34" charset="0"/>
              <a:buChar char="–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255713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E6F3E"/>
              </a:buClr>
              <a:buFont typeface="Arial" panose="020B0604020202020204" pitchFamily="34" charset="0"/>
              <a:buChar char="&gt;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16002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718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400" kern="0">
                <a:latin typeface="Calibri"/>
                <a:ea typeface="Calibri"/>
                <a:cs typeface="Calibri"/>
              </a:rPr>
              <a:t>Anomalous velocity from Berry curvature in k-space. Does NOT require impurities.</a:t>
            </a:r>
          </a:p>
          <a:p>
            <a:pPr marL="0" indent="0">
              <a:buNone/>
            </a:pPr>
            <a:r>
              <a:rPr lang="en-US" altLang="ko-KR" sz="1400" kern="0">
                <a:latin typeface="Calibri"/>
                <a:ea typeface="Calibri"/>
                <a:cs typeface="Calibri"/>
              </a:rPr>
              <a:t>Topological in origin</a:t>
            </a:r>
          </a:p>
          <a:p>
            <a:pPr marL="0" indent="0">
              <a:buNone/>
            </a:pPr>
            <a:r>
              <a:rPr lang="en-US" altLang="ko-KR" sz="1400" b="1" kern="0">
                <a:latin typeface="Calibri"/>
                <a:ea typeface="Calibri"/>
                <a:cs typeface="Calibri"/>
              </a:rPr>
              <a:t>Dominates in most metallic ferromagnets</a:t>
            </a:r>
          </a:p>
        </p:txBody>
      </p:sp>
      <p:sp>
        <p:nvSpPr>
          <p:cNvPr id="26" name="Content Placeholder 8">
            <a:extLst>
              <a:ext uri="{FF2B5EF4-FFF2-40B4-BE49-F238E27FC236}">
                <a16:creationId xmlns:a16="http://schemas.microsoft.com/office/drawing/2014/main" id="{DFA550E9-6FFC-3891-D844-4E752E1011AB}"/>
              </a:ext>
            </a:extLst>
          </p:cNvPr>
          <p:cNvSpPr txBox="1">
            <a:spLocks/>
          </p:cNvSpPr>
          <p:nvPr/>
        </p:nvSpPr>
        <p:spPr bwMode="auto">
          <a:xfrm>
            <a:off x="4435210" y="3167802"/>
            <a:ext cx="3744383" cy="15034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341313" indent="-341313" algn="l" rtl="0" eaLnBrk="1" fontAlgn="base" hangingPunct="1">
              <a:spcBef>
                <a:spcPct val="35000"/>
              </a:spcBef>
              <a:spcAft>
                <a:spcPct val="15000"/>
              </a:spcAft>
              <a:buClr>
                <a:srgbClr val="8E6F3E"/>
              </a:buClr>
              <a:buFont typeface="Wingdings" panose="05000000000000000000" pitchFamily="2" charset="2"/>
              <a:buChar char="§"/>
              <a:defRPr sz="3600" b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573088" indent="-231775" algn="l" rtl="0" eaLnBrk="1" fontAlgn="base" hangingPunct="1">
              <a:spcBef>
                <a:spcPct val="25000"/>
              </a:spcBef>
              <a:spcAft>
                <a:spcPct val="15000"/>
              </a:spcAft>
              <a:buClr>
                <a:srgbClr val="8E6F3E"/>
              </a:buClr>
              <a:buFont typeface="Arial" panose="020B0604020202020204" pitchFamily="34" charset="0"/>
              <a:buChar char="–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803275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E6F3E"/>
              </a:buClr>
              <a:buChar char="•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025525" indent="-2222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E6F3E"/>
              </a:buClr>
              <a:buFont typeface="Arial" panose="020B0604020202020204" pitchFamily="34" charset="0"/>
              <a:buChar char="–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255713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E6F3E"/>
              </a:buClr>
              <a:buFont typeface="Arial" panose="020B0604020202020204" pitchFamily="34" charset="0"/>
              <a:buChar char="&gt;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16002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718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400" kern="0">
                <a:latin typeface="Calibri"/>
                <a:ea typeface="Calibri"/>
                <a:cs typeface="Calibri"/>
              </a:rPr>
              <a:t>SOC causes left-right asymmetry in scattering probability. Spin-up and spin-down scatter differently</a:t>
            </a:r>
          </a:p>
          <a:p>
            <a:pPr marL="0" indent="0">
              <a:buNone/>
            </a:pPr>
            <a:r>
              <a:rPr lang="en-US" altLang="ko-KR" sz="1400" b="1" kern="0">
                <a:latin typeface="Calibri"/>
                <a:ea typeface="Calibri"/>
                <a:cs typeface="Calibri"/>
              </a:rPr>
              <a:t>Dominates in ultra-clean, high-conductivity samples</a:t>
            </a:r>
          </a:p>
        </p:txBody>
      </p:sp>
      <p:sp>
        <p:nvSpPr>
          <p:cNvPr id="27" name="Content Placeholder 8">
            <a:extLst>
              <a:ext uri="{FF2B5EF4-FFF2-40B4-BE49-F238E27FC236}">
                <a16:creationId xmlns:a16="http://schemas.microsoft.com/office/drawing/2014/main" id="{A6794BAD-3395-44DA-9A5B-90AE9E86BD5B}"/>
              </a:ext>
            </a:extLst>
          </p:cNvPr>
          <p:cNvSpPr txBox="1">
            <a:spLocks/>
          </p:cNvSpPr>
          <p:nvPr/>
        </p:nvSpPr>
        <p:spPr bwMode="auto">
          <a:xfrm>
            <a:off x="8179593" y="3167802"/>
            <a:ext cx="3744383" cy="15034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341313" indent="-341313" algn="l" rtl="0" eaLnBrk="1" fontAlgn="base" hangingPunct="1">
              <a:spcBef>
                <a:spcPct val="35000"/>
              </a:spcBef>
              <a:spcAft>
                <a:spcPct val="15000"/>
              </a:spcAft>
              <a:buClr>
                <a:srgbClr val="8E6F3E"/>
              </a:buClr>
              <a:buFont typeface="Wingdings" panose="05000000000000000000" pitchFamily="2" charset="2"/>
              <a:buChar char="§"/>
              <a:defRPr sz="3600" b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573088" indent="-231775" algn="l" rtl="0" eaLnBrk="1" fontAlgn="base" hangingPunct="1">
              <a:spcBef>
                <a:spcPct val="25000"/>
              </a:spcBef>
              <a:spcAft>
                <a:spcPct val="15000"/>
              </a:spcAft>
              <a:buClr>
                <a:srgbClr val="8E6F3E"/>
              </a:buClr>
              <a:buFont typeface="Arial" panose="020B0604020202020204" pitchFamily="34" charset="0"/>
              <a:buChar char="–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803275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E6F3E"/>
              </a:buClr>
              <a:buChar char="•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025525" indent="-2222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E6F3E"/>
              </a:buClr>
              <a:buFont typeface="Arial" panose="020B0604020202020204" pitchFamily="34" charset="0"/>
              <a:buChar char="–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255713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E6F3E"/>
              </a:buClr>
              <a:buFont typeface="Arial" panose="020B0604020202020204" pitchFamily="34" charset="0"/>
              <a:buChar char="&gt;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16002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718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400" kern="0">
                <a:latin typeface="Calibri"/>
                <a:ea typeface="Calibri"/>
                <a:cs typeface="Calibri"/>
              </a:rPr>
              <a:t>Electrons undergo a sudden transverse displacement y ~ 1A during each scattering event.</a:t>
            </a:r>
          </a:p>
          <a:p>
            <a:pPr marL="0" indent="0">
              <a:buNone/>
            </a:pPr>
            <a:r>
              <a:rPr lang="en-US" altLang="ko-KR" sz="1400" b="1" kern="0">
                <a:latin typeface="Calibri"/>
                <a:ea typeface="Calibri"/>
                <a:cs typeface="Calibri"/>
              </a:rPr>
              <a:t>Often smaller, harder to isolate experimentally</a:t>
            </a:r>
          </a:p>
        </p:txBody>
      </p:sp>
      <p:sp>
        <p:nvSpPr>
          <p:cNvPr id="29" name="Content Placeholder 8">
            <a:extLst>
              <a:ext uri="{FF2B5EF4-FFF2-40B4-BE49-F238E27FC236}">
                <a16:creationId xmlns:a16="http://schemas.microsoft.com/office/drawing/2014/main" id="{1195367A-7294-4AA7-09B4-E44F54C80E0D}"/>
              </a:ext>
            </a:extLst>
          </p:cNvPr>
          <p:cNvSpPr txBox="1">
            <a:spLocks/>
          </p:cNvSpPr>
          <p:nvPr/>
        </p:nvSpPr>
        <p:spPr bwMode="auto">
          <a:xfrm>
            <a:off x="555473" y="6215095"/>
            <a:ext cx="7837412" cy="610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341313" indent="-341313" algn="l" rtl="0" eaLnBrk="1" fontAlgn="base" hangingPunct="1">
              <a:spcBef>
                <a:spcPct val="35000"/>
              </a:spcBef>
              <a:spcAft>
                <a:spcPct val="15000"/>
              </a:spcAft>
              <a:buClr>
                <a:srgbClr val="8E6F3E"/>
              </a:buClr>
              <a:buFont typeface="Wingdings" panose="05000000000000000000" pitchFamily="2" charset="2"/>
              <a:buChar char="§"/>
              <a:defRPr sz="3600" b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573088" indent="-231775" algn="l" rtl="0" eaLnBrk="1" fontAlgn="base" hangingPunct="1">
              <a:spcBef>
                <a:spcPct val="25000"/>
              </a:spcBef>
              <a:spcAft>
                <a:spcPct val="15000"/>
              </a:spcAft>
              <a:buClr>
                <a:srgbClr val="8E6F3E"/>
              </a:buClr>
              <a:buFont typeface="Arial" panose="020B0604020202020204" pitchFamily="34" charset="0"/>
              <a:buChar char="–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803275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E6F3E"/>
              </a:buClr>
              <a:buChar char="•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025525" indent="-2222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E6F3E"/>
              </a:buClr>
              <a:buFont typeface="Arial" panose="020B0604020202020204" pitchFamily="34" charset="0"/>
              <a:buChar char="–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255713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E6F3E"/>
              </a:buClr>
              <a:buFont typeface="Arial" panose="020B0604020202020204" pitchFamily="34" charset="0"/>
              <a:buChar char="&gt;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16002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718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600" kern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ea typeface="Calibri"/>
                <a:cs typeface="Calibri"/>
              </a:rPr>
              <a:t>Reference: </a:t>
            </a:r>
            <a:r>
              <a:rPr lang="en-US" altLang="ko-KR" sz="1600" kern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ea typeface="Calibri"/>
                <a:cs typeface="Calibri"/>
              </a:rPr>
              <a:t>Nagaosa</a:t>
            </a:r>
            <a:r>
              <a:rPr lang="en-US" altLang="ko-KR" sz="1600" kern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altLang="ko-KR" sz="1600" kern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ea typeface="Calibri"/>
                <a:cs typeface="Calibri"/>
              </a:rPr>
              <a:t>Sinova</a:t>
            </a:r>
            <a:r>
              <a:rPr lang="en-US" altLang="ko-KR" sz="1600" kern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ea typeface="Calibri"/>
                <a:cs typeface="Calibri"/>
              </a:rPr>
              <a:t> et al., Rev. Mod. Phys. 82, 1549 (2010)</a:t>
            </a:r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6B3FE912-486B-BE8D-91C0-300AE9035A7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79593" y="4189628"/>
            <a:ext cx="2873828" cy="2628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79899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77C366-DC3F-3BC6-EBC9-F50B31197D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A5F68C-87D9-C9DA-2D7E-A5B855F15B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9016" y="272842"/>
            <a:ext cx="10993967" cy="577081"/>
          </a:xfrm>
        </p:spPr>
        <p:txBody>
          <a:bodyPr/>
          <a:lstStyle/>
          <a:p>
            <a:r>
              <a:rPr lang="en-US" sz="3500">
                <a:latin typeface="Calibri"/>
                <a:ea typeface="Calibri"/>
              </a:rPr>
              <a:t>Experimental Evidence</a:t>
            </a:r>
            <a:endParaRPr lang="en-US" sz="3500">
              <a:ea typeface="Calibri"/>
            </a:endParaRPr>
          </a:p>
        </p:txBody>
      </p:sp>
      <p:pic>
        <p:nvPicPr>
          <p:cNvPr id="1030" name="Picture 6">
            <a:extLst>
              <a:ext uri="{FF2B5EF4-FFF2-40B4-BE49-F238E27FC236}">
                <a16:creationId xmlns:a16="http://schemas.microsoft.com/office/drawing/2014/main" id="{CDE8F895-AF24-25B0-3B27-2E3F85F8E5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0" y="-411163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>
            <a:extLst>
              <a:ext uri="{FF2B5EF4-FFF2-40B4-BE49-F238E27FC236}">
                <a16:creationId xmlns:a16="http://schemas.microsoft.com/office/drawing/2014/main" id="{FFD5F820-92E3-CA65-0560-CAADC1E578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400" y="-258763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F3B18E8-D664-7238-ABA8-65159DEDF4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8520794"/>
              </p:ext>
            </p:extLst>
          </p:nvPr>
        </p:nvGraphicFramePr>
        <p:xfrm>
          <a:off x="631672" y="1209040"/>
          <a:ext cx="8664728" cy="450595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23945">
                  <a:extLst>
                    <a:ext uri="{9D8B030D-6E8A-4147-A177-3AD203B41FA5}">
                      <a16:colId xmlns:a16="http://schemas.microsoft.com/office/drawing/2014/main" val="4105922711"/>
                    </a:ext>
                  </a:extLst>
                </a:gridCol>
                <a:gridCol w="1501397">
                  <a:extLst>
                    <a:ext uri="{9D8B030D-6E8A-4147-A177-3AD203B41FA5}">
                      <a16:colId xmlns:a16="http://schemas.microsoft.com/office/drawing/2014/main" val="2407444646"/>
                    </a:ext>
                  </a:extLst>
                </a:gridCol>
                <a:gridCol w="1681564">
                  <a:extLst>
                    <a:ext uri="{9D8B030D-6E8A-4147-A177-3AD203B41FA5}">
                      <a16:colId xmlns:a16="http://schemas.microsoft.com/office/drawing/2014/main" val="422605742"/>
                    </a:ext>
                  </a:extLst>
                </a:gridCol>
                <a:gridCol w="4057822">
                  <a:extLst>
                    <a:ext uri="{9D8B030D-6E8A-4147-A177-3AD203B41FA5}">
                      <a16:colId xmlns:a16="http://schemas.microsoft.com/office/drawing/2014/main" val="3758773938"/>
                    </a:ext>
                  </a:extLst>
                </a:gridCol>
              </a:tblGrid>
              <a:tr h="520853">
                <a:tc>
                  <a:txBody>
                    <a:bodyPr/>
                    <a:lstStyle/>
                    <a:p>
                      <a:pPr algn="ctr"/>
                      <a:r>
                        <a:rPr lang="en-US" sz="2000" b="1"/>
                        <a:t>Material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/>
                        <a:t>O</a:t>
                      </a:r>
                      <a:r>
                        <a:rPr lang="en-US" sz="2000" b="1" baseline="-25000"/>
                        <a:t>xy</a:t>
                      </a:r>
                      <a:r>
                        <a:rPr lang="en-US" sz="2000" b="1" baseline="0"/>
                        <a:t> (S/cm)</a:t>
                      </a:r>
                      <a:endParaRPr lang="en-US" sz="2000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/>
                        <a:t>Mechanism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/>
                        <a:t>Notes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74436416"/>
                  </a:ext>
                </a:extLst>
              </a:tr>
              <a:tr h="664184">
                <a:tc>
                  <a:txBody>
                    <a:bodyPr/>
                    <a:lstStyle/>
                    <a:p>
                      <a:pPr algn="ctr"/>
                      <a:r>
                        <a:rPr lang="en-US" sz="1600"/>
                        <a:t>Fe (bcc)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/>
                        <a:t>~750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/>
                        <a:t>Intrinsic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Transition metal benchmark, Berry curvature maps well with ab initio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03798875"/>
                  </a:ext>
                </a:extLst>
              </a:tr>
              <a:tr h="664184">
                <a:tc>
                  <a:txBody>
                    <a:bodyPr/>
                    <a:lstStyle/>
                    <a:p>
                      <a:pPr algn="ctr"/>
                      <a:r>
                        <a:rPr lang="en-US" sz="1600"/>
                        <a:t>Co (hcp)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/>
                        <a:t>~480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/>
                        <a:t>Intrinsic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Good agreement with first-principles Berry curvature calc.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98799126"/>
                  </a:ext>
                </a:extLst>
              </a:tr>
              <a:tr h="664184">
                <a:tc>
                  <a:txBody>
                    <a:bodyPr/>
                    <a:lstStyle/>
                    <a:p>
                      <a:pPr algn="ctr"/>
                      <a:r>
                        <a:rPr lang="en-US" sz="1600"/>
                        <a:t>Ni (</a:t>
                      </a:r>
                      <a:r>
                        <a:rPr lang="en-US" sz="1600" err="1"/>
                        <a:t>fcc</a:t>
                      </a:r>
                      <a:r>
                        <a:rPr lang="en-US" sz="1600"/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/>
                        <a:t>~200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/>
                        <a:t>Intrinsic/Skew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Mixed mechanism, skew scattering non-negligible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80573973"/>
                  </a:ext>
                </a:extLst>
              </a:tr>
              <a:tr h="664184">
                <a:tc>
                  <a:txBody>
                    <a:bodyPr/>
                    <a:lstStyle/>
                    <a:p>
                      <a:pPr algn="ctr"/>
                      <a:r>
                        <a:rPr lang="en-US" sz="1600"/>
                        <a:t>CuCr</a:t>
                      </a:r>
                      <a:r>
                        <a:rPr lang="en-US" sz="1600" baseline="-25000"/>
                        <a:t>2</a:t>
                      </a:r>
                      <a:r>
                        <a:rPr lang="en-US" sz="1600" baseline="0"/>
                        <a:t>Se</a:t>
                      </a:r>
                      <a:r>
                        <a:rPr lang="en-US" sz="1600" baseline="-25000"/>
                        <a:t>4</a:t>
                      </a:r>
                      <a:endParaRPr lang="en-US" sz="16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/>
                        <a:t>~3200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/>
                        <a:t>Intrinsic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Spinel; confirmed </a:t>
                      </a:r>
                      <a:r>
                        <a:rPr lang="en-US" sz="1400" err="1"/>
                        <a:t>p</a:t>
                      </a:r>
                      <a:r>
                        <a:rPr lang="en-US" sz="1400" baseline="-25000" err="1"/>
                        <a:t>xy</a:t>
                      </a:r>
                      <a:r>
                        <a:rPr lang="en-US" sz="1400" baseline="0"/>
                        <a:t> = p</a:t>
                      </a:r>
                      <a:r>
                        <a:rPr lang="en-US" sz="1400" baseline="30000"/>
                        <a:t>2</a:t>
                      </a:r>
                      <a:r>
                        <a:rPr lang="en-US" sz="1400" baseline="0"/>
                        <a:t> scaling (Lee et al. 2004)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84275059"/>
                  </a:ext>
                </a:extLst>
              </a:tr>
              <a:tr h="664184">
                <a:tc>
                  <a:txBody>
                    <a:bodyPr/>
                    <a:lstStyle/>
                    <a:p>
                      <a:pPr algn="ctr"/>
                      <a:r>
                        <a:rPr lang="en-US" sz="1600"/>
                        <a:t>Co</a:t>
                      </a:r>
                      <a:r>
                        <a:rPr lang="en-US" sz="1600" baseline="-25000"/>
                        <a:t>3</a:t>
                      </a:r>
                      <a:r>
                        <a:rPr lang="en-US" sz="1600" baseline="0"/>
                        <a:t>Sn</a:t>
                      </a:r>
                      <a:r>
                        <a:rPr lang="en-US" sz="1600" baseline="-25000"/>
                        <a:t>2</a:t>
                      </a:r>
                      <a:r>
                        <a:rPr lang="en-US" sz="1600" baseline="0"/>
                        <a:t>S</a:t>
                      </a:r>
                      <a:r>
                        <a:rPr lang="en-US" sz="1600" baseline="-25000"/>
                        <a:t>2</a:t>
                      </a:r>
                      <a:endParaRPr lang="en-US" sz="16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/>
                        <a:t>~1130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/>
                        <a:t>Intrinsic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Magnetic Weyl semimetal; Fermi arc surface states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96929094"/>
                  </a:ext>
                </a:extLst>
              </a:tr>
              <a:tr h="664184">
                <a:tc>
                  <a:txBody>
                    <a:bodyPr/>
                    <a:lstStyle/>
                    <a:p>
                      <a:pPr algn="ctr"/>
                      <a:r>
                        <a:rPr lang="en-US" sz="1600"/>
                        <a:t>Mn</a:t>
                      </a:r>
                      <a:r>
                        <a:rPr lang="en-US" sz="1600" baseline="-25000"/>
                        <a:t>x</a:t>
                      </a:r>
                      <a:r>
                        <a:rPr lang="en-US" sz="1600" baseline="0"/>
                        <a:t>Ga</a:t>
                      </a:r>
                      <a:r>
                        <a:rPr lang="en-US" sz="1600" baseline="-25000"/>
                        <a:t>1-x</a:t>
                      </a:r>
                      <a:r>
                        <a:rPr lang="en-US" sz="1600" baseline="0"/>
                        <a:t>As</a:t>
                      </a:r>
                      <a:endParaRPr lang="en-US" sz="16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/>
                        <a:t>Varies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/>
                        <a:t>Intrinsic/Skew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Dilute magnetic semiconductor; gate-tunable AHE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26930242"/>
                  </a:ext>
                </a:extLst>
              </a:tr>
            </a:tbl>
          </a:graphicData>
        </a:graphic>
      </p:graphicFrame>
      <p:sp>
        <p:nvSpPr>
          <p:cNvPr id="4" name="Content Placeholder 8">
            <a:extLst>
              <a:ext uri="{FF2B5EF4-FFF2-40B4-BE49-F238E27FC236}">
                <a16:creationId xmlns:a16="http://schemas.microsoft.com/office/drawing/2014/main" id="{CF72E500-BC2F-88E0-8C14-CC6428049E93}"/>
              </a:ext>
            </a:extLst>
          </p:cNvPr>
          <p:cNvSpPr txBox="1">
            <a:spLocks/>
          </p:cNvSpPr>
          <p:nvPr/>
        </p:nvSpPr>
        <p:spPr bwMode="auto">
          <a:xfrm>
            <a:off x="555473" y="6215095"/>
            <a:ext cx="7837412" cy="610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341313" indent="-341313" algn="l" rtl="0" eaLnBrk="1" fontAlgn="base" hangingPunct="1">
              <a:spcBef>
                <a:spcPct val="35000"/>
              </a:spcBef>
              <a:spcAft>
                <a:spcPct val="15000"/>
              </a:spcAft>
              <a:buClr>
                <a:srgbClr val="8E6F3E"/>
              </a:buClr>
              <a:buFont typeface="Wingdings" panose="05000000000000000000" pitchFamily="2" charset="2"/>
              <a:buChar char="§"/>
              <a:defRPr sz="3600" b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573088" indent="-231775" algn="l" rtl="0" eaLnBrk="1" fontAlgn="base" hangingPunct="1">
              <a:spcBef>
                <a:spcPct val="25000"/>
              </a:spcBef>
              <a:spcAft>
                <a:spcPct val="15000"/>
              </a:spcAft>
              <a:buClr>
                <a:srgbClr val="8E6F3E"/>
              </a:buClr>
              <a:buFont typeface="Arial" panose="020B0604020202020204" pitchFamily="34" charset="0"/>
              <a:buChar char="–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803275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E6F3E"/>
              </a:buClr>
              <a:buChar char="•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025525" indent="-2222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E6F3E"/>
              </a:buClr>
              <a:buFont typeface="Arial" panose="020B0604020202020204" pitchFamily="34" charset="0"/>
              <a:buChar char="–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255713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E6F3E"/>
              </a:buClr>
              <a:buFont typeface="Arial" panose="020B0604020202020204" pitchFamily="34" charset="0"/>
              <a:buChar char="&gt;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16002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718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600" kern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ea typeface="Calibri"/>
                <a:cs typeface="Calibri"/>
              </a:rPr>
              <a:t>Reference: </a:t>
            </a:r>
            <a:r>
              <a:rPr lang="en-US" altLang="ko-KR" sz="1600" kern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ea typeface="Calibri"/>
                <a:cs typeface="Calibri"/>
              </a:rPr>
              <a:t>Nagaosa</a:t>
            </a:r>
            <a:r>
              <a:rPr lang="en-US" altLang="ko-KR" sz="1600" kern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ea typeface="Calibri"/>
                <a:cs typeface="Calibri"/>
              </a:rPr>
              <a:t> et al. RMP 2010; Lee et al. PRL 2004; Liu et al. Nano Lett. 2020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8E5D9CC-7009-5E61-3336-F8C87D89BB9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72600" y="1790699"/>
            <a:ext cx="2730501" cy="3276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32119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EB0F93-7DF0-5A1C-7848-77E2EEA482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41D373-D130-4187-2FFB-1184B4BF12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9016" y="272842"/>
            <a:ext cx="10993967" cy="577081"/>
          </a:xfrm>
        </p:spPr>
        <p:txBody>
          <a:bodyPr/>
          <a:lstStyle/>
          <a:p>
            <a:r>
              <a:rPr lang="en-US" sz="3500">
                <a:latin typeface="Calibri"/>
                <a:ea typeface="Calibri"/>
              </a:rPr>
              <a:t>Applications</a:t>
            </a:r>
            <a:endParaRPr lang="en-US" sz="3500">
              <a:ea typeface="Calibri"/>
            </a:endParaRPr>
          </a:p>
        </p:txBody>
      </p:sp>
      <p:pic>
        <p:nvPicPr>
          <p:cNvPr id="1030" name="Picture 6">
            <a:extLst>
              <a:ext uri="{FF2B5EF4-FFF2-40B4-BE49-F238E27FC236}">
                <a16:creationId xmlns:a16="http://schemas.microsoft.com/office/drawing/2014/main" id="{A1FBC684-A8CC-DE22-07D8-F3CCDEE2B3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0" y="-411163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>
            <a:extLst>
              <a:ext uri="{FF2B5EF4-FFF2-40B4-BE49-F238E27FC236}">
                <a16:creationId xmlns:a16="http://schemas.microsoft.com/office/drawing/2014/main" id="{49D1B0A8-B1EC-0345-DB1B-F21DD155F5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400" y="-258763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ontent Placeholder 8">
            <a:extLst>
              <a:ext uri="{FF2B5EF4-FFF2-40B4-BE49-F238E27FC236}">
                <a16:creationId xmlns:a16="http://schemas.microsoft.com/office/drawing/2014/main" id="{033E2F0A-918A-7EF9-40F8-A67AA5D12645}"/>
              </a:ext>
            </a:extLst>
          </p:cNvPr>
          <p:cNvSpPr txBox="1">
            <a:spLocks/>
          </p:cNvSpPr>
          <p:nvPr/>
        </p:nvSpPr>
        <p:spPr bwMode="auto">
          <a:xfrm>
            <a:off x="457200" y="1175519"/>
            <a:ext cx="3744383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341313" indent="-341313" algn="l" rtl="0" eaLnBrk="1" fontAlgn="base" hangingPunct="1">
              <a:spcBef>
                <a:spcPct val="35000"/>
              </a:spcBef>
              <a:spcAft>
                <a:spcPct val="15000"/>
              </a:spcAft>
              <a:buClr>
                <a:srgbClr val="8E6F3E"/>
              </a:buClr>
              <a:buFont typeface="Wingdings" panose="05000000000000000000" pitchFamily="2" charset="2"/>
              <a:buChar char="§"/>
              <a:defRPr sz="3600" b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573088" indent="-231775" algn="l" rtl="0" eaLnBrk="1" fontAlgn="base" hangingPunct="1">
              <a:spcBef>
                <a:spcPct val="25000"/>
              </a:spcBef>
              <a:spcAft>
                <a:spcPct val="15000"/>
              </a:spcAft>
              <a:buClr>
                <a:srgbClr val="8E6F3E"/>
              </a:buClr>
              <a:buFont typeface="Arial" panose="020B0604020202020204" pitchFamily="34" charset="0"/>
              <a:buChar char="–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803275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E6F3E"/>
              </a:buClr>
              <a:buChar char="•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025525" indent="-2222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E6F3E"/>
              </a:buClr>
              <a:buFont typeface="Arial" panose="020B0604020202020204" pitchFamily="34" charset="0"/>
              <a:buChar char="–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255713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E6F3E"/>
              </a:buClr>
              <a:buFont typeface="Arial" panose="020B0604020202020204" pitchFamily="34" charset="0"/>
              <a:buChar char="&gt;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16002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718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0995" indent="-340995"/>
            <a:r>
              <a:rPr lang="en-US" altLang="ko-KR" sz="2000" b="1" kern="0">
                <a:latin typeface="Calibri"/>
                <a:ea typeface="Calibri"/>
                <a:cs typeface="Calibri"/>
              </a:rPr>
              <a:t>Spintronics Devices</a:t>
            </a:r>
          </a:p>
          <a:p>
            <a:pPr marL="572770" lvl="1" indent="-340995"/>
            <a:r>
              <a:rPr lang="en-US" altLang="ko-KR" sz="1600" kern="0">
                <a:ea typeface="Calibri" panose="020F0502020204030204" pitchFamily="34" charset="0"/>
                <a:cs typeface="Calibri" panose="020F0502020204030204" pitchFamily="34" charset="0"/>
              </a:rPr>
              <a:t>AHE enables reading magnetic state without external B field. Used in magnetic sensors and read heads</a:t>
            </a:r>
            <a:endParaRPr lang="en-US" altLang="ko-KR" sz="3600"/>
          </a:p>
          <a:p>
            <a:pPr marL="340995" indent="-340995"/>
            <a:endParaRPr lang="en-US" altLang="ko-KR" sz="1400" kern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0995" indent="-340995"/>
            <a:endParaRPr lang="en-US" sz="1400" kern="0"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Content Placeholder 8">
            <a:extLst>
              <a:ext uri="{FF2B5EF4-FFF2-40B4-BE49-F238E27FC236}">
                <a16:creationId xmlns:a16="http://schemas.microsoft.com/office/drawing/2014/main" id="{B80D6674-DCD1-B373-559F-5DCC92005465}"/>
              </a:ext>
            </a:extLst>
          </p:cNvPr>
          <p:cNvSpPr txBox="1">
            <a:spLocks/>
          </p:cNvSpPr>
          <p:nvPr/>
        </p:nvSpPr>
        <p:spPr bwMode="auto">
          <a:xfrm>
            <a:off x="4201583" y="1175519"/>
            <a:ext cx="3744383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341313" indent="-341313" algn="l" rtl="0" eaLnBrk="1" fontAlgn="base" hangingPunct="1">
              <a:spcBef>
                <a:spcPct val="35000"/>
              </a:spcBef>
              <a:spcAft>
                <a:spcPct val="15000"/>
              </a:spcAft>
              <a:buClr>
                <a:srgbClr val="8E6F3E"/>
              </a:buClr>
              <a:buFont typeface="Wingdings" panose="05000000000000000000" pitchFamily="2" charset="2"/>
              <a:buChar char="§"/>
              <a:defRPr sz="3600" b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573088" indent="-231775" algn="l" rtl="0" eaLnBrk="1" fontAlgn="base" hangingPunct="1">
              <a:spcBef>
                <a:spcPct val="25000"/>
              </a:spcBef>
              <a:spcAft>
                <a:spcPct val="15000"/>
              </a:spcAft>
              <a:buClr>
                <a:srgbClr val="8E6F3E"/>
              </a:buClr>
              <a:buFont typeface="Arial" panose="020B0604020202020204" pitchFamily="34" charset="0"/>
              <a:buChar char="–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803275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E6F3E"/>
              </a:buClr>
              <a:buChar char="•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025525" indent="-2222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E6F3E"/>
              </a:buClr>
              <a:buFont typeface="Arial" panose="020B0604020202020204" pitchFamily="34" charset="0"/>
              <a:buChar char="–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255713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E6F3E"/>
              </a:buClr>
              <a:buFont typeface="Arial" panose="020B0604020202020204" pitchFamily="34" charset="0"/>
              <a:buChar char="&gt;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16002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718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0995" indent="-340995"/>
            <a:r>
              <a:rPr lang="en-US" altLang="ko-KR" sz="2000" b="1" kern="0">
                <a:latin typeface="Calibri"/>
                <a:ea typeface="Calibri"/>
                <a:cs typeface="Calibri"/>
              </a:rPr>
              <a:t>MRAM (Spin-orbit Torque)</a:t>
            </a:r>
          </a:p>
          <a:p>
            <a:pPr marL="572770" lvl="1" indent="-340995"/>
            <a:r>
              <a:rPr lang="en-US" altLang="ko-KR" sz="1600" kern="0">
                <a:ea typeface="Calibri" panose="020F0502020204030204" pitchFamily="34" charset="0"/>
                <a:cs typeface="Calibri" panose="020F0502020204030204" pitchFamily="34" charset="0"/>
              </a:rPr>
              <a:t>Spin Hall + AHE detect and switch magnetization. SOT-MRAM is faster and more efficient than STT-MRAM</a:t>
            </a:r>
            <a:endParaRPr lang="en-US" altLang="ko-KR" sz="3600"/>
          </a:p>
          <a:p>
            <a:pPr marL="340995" indent="-340995"/>
            <a:endParaRPr lang="en-US" altLang="ko-KR" sz="1400" kern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0995" indent="-340995"/>
            <a:endParaRPr lang="en-US" sz="1400" kern="0"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Content Placeholder 8">
            <a:extLst>
              <a:ext uri="{FF2B5EF4-FFF2-40B4-BE49-F238E27FC236}">
                <a16:creationId xmlns:a16="http://schemas.microsoft.com/office/drawing/2014/main" id="{0D64E11D-CACC-6B4C-56E3-162B4E355FC1}"/>
              </a:ext>
            </a:extLst>
          </p:cNvPr>
          <p:cNvSpPr txBox="1">
            <a:spLocks/>
          </p:cNvSpPr>
          <p:nvPr/>
        </p:nvSpPr>
        <p:spPr bwMode="auto">
          <a:xfrm>
            <a:off x="7945966" y="1175519"/>
            <a:ext cx="3744383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341313" indent="-341313" algn="l" rtl="0" eaLnBrk="1" fontAlgn="base" hangingPunct="1">
              <a:spcBef>
                <a:spcPct val="35000"/>
              </a:spcBef>
              <a:spcAft>
                <a:spcPct val="15000"/>
              </a:spcAft>
              <a:buClr>
                <a:srgbClr val="8E6F3E"/>
              </a:buClr>
              <a:buFont typeface="Wingdings" panose="05000000000000000000" pitchFamily="2" charset="2"/>
              <a:buChar char="§"/>
              <a:defRPr sz="3600" b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573088" indent="-231775" algn="l" rtl="0" eaLnBrk="1" fontAlgn="base" hangingPunct="1">
              <a:spcBef>
                <a:spcPct val="25000"/>
              </a:spcBef>
              <a:spcAft>
                <a:spcPct val="15000"/>
              </a:spcAft>
              <a:buClr>
                <a:srgbClr val="8E6F3E"/>
              </a:buClr>
              <a:buFont typeface="Arial" panose="020B0604020202020204" pitchFamily="34" charset="0"/>
              <a:buChar char="–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803275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E6F3E"/>
              </a:buClr>
              <a:buChar char="•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025525" indent="-2222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E6F3E"/>
              </a:buClr>
              <a:buFont typeface="Arial" panose="020B0604020202020204" pitchFamily="34" charset="0"/>
              <a:buChar char="–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255713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E6F3E"/>
              </a:buClr>
              <a:buFont typeface="Arial" panose="020B0604020202020204" pitchFamily="34" charset="0"/>
              <a:buChar char="&gt;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16002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718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0995" indent="-340995"/>
            <a:r>
              <a:rPr lang="en-US" altLang="ko-KR" sz="2000" b="1" kern="0">
                <a:latin typeface="Calibri"/>
                <a:ea typeface="Calibri"/>
                <a:cs typeface="Calibri"/>
              </a:rPr>
              <a:t>Topological Material Probe</a:t>
            </a:r>
          </a:p>
          <a:p>
            <a:pPr marL="572770" lvl="1" indent="-340995"/>
            <a:r>
              <a:rPr lang="en-US" altLang="ko-KR" sz="1600" kern="0">
                <a:ea typeface="Calibri" panose="020F0502020204030204" pitchFamily="34" charset="0"/>
                <a:cs typeface="Calibri" panose="020F0502020204030204" pitchFamily="34" charset="0"/>
              </a:rPr>
              <a:t>AHE is strong for ferromagnetism and Weyl fermions. Used to detect topological phase </a:t>
            </a:r>
            <a:r>
              <a:rPr lang="en-US" altLang="ko-KR" sz="1600" kern="0" err="1">
                <a:ea typeface="Calibri" panose="020F0502020204030204" pitchFamily="34" charset="0"/>
                <a:cs typeface="Calibri" panose="020F0502020204030204" pitchFamily="34" charset="0"/>
              </a:rPr>
              <a:t>transitons</a:t>
            </a:r>
            <a:r>
              <a:rPr lang="en-US" altLang="ko-KR" sz="1600" kern="0"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altLang="ko-KR" sz="3600"/>
          </a:p>
          <a:p>
            <a:pPr marL="340995" indent="-340995"/>
            <a:endParaRPr lang="en-US" altLang="ko-KR" sz="1400" kern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0995" indent="-340995"/>
            <a:endParaRPr lang="en-US" sz="1400" kern="0"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Content Placeholder 8">
            <a:extLst>
              <a:ext uri="{FF2B5EF4-FFF2-40B4-BE49-F238E27FC236}">
                <a16:creationId xmlns:a16="http://schemas.microsoft.com/office/drawing/2014/main" id="{1E3D3F6D-433D-5C1C-98A2-C2E4E62F154F}"/>
              </a:ext>
            </a:extLst>
          </p:cNvPr>
          <p:cNvSpPr txBox="1">
            <a:spLocks/>
          </p:cNvSpPr>
          <p:nvPr/>
        </p:nvSpPr>
        <p:spPr bwMode="auto">
          <a:xfrm>
            <a:off x="479425" y="3603499"/>
            <a:ext cx="3744383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341313" indent="-341313" algn="l" rtl="0" eaLnBrk="1" fontAlgn="base" hangingPunct="1">
              <a:spcBef>
                <a:spcPct val="35000"/>
              </a:spcBef>
              <a:spcAft>
                <a:spcPct val="15000"/>
              </a:spcAft>
              <a:buClr>
                <a:srgbClr val="8E6F3E"/>
              </a:buClr>
              <a:buFont typeface="Wingdings" panose="05000000000000000000" pitchFamily="2" charset="2"/>
              <a:buChar char="§"/>
              <a:defRPr sz="3600" b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573088" indent="-231775" algn="l" rtl="0" eaLnBrk="1" fontAlgn="base" hangingPunct="1">
              <a:spcBef>
                <a:spcPct val="25000"/>
              </a:spcBef>
              <a:spcAft>
                <a:spcPct val="15000"/>
              </a:spcAft>
              <a:buClr>
                <a:srgbClr val="8E6F3E"/>
              </a:buClr>
              <a:buFont typeface="Arial" panose="020B0604020202020204" pitchFamily="34" charset="0"/>
              <a:buChar char="–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803275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E6F3E"/>
              </a:buClr>
              <a:buChar char="•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025525" indent="-2222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E6F3E"/>
              </a:buClr>
              <a:buFont typeface="Arial" panose="020B0604020202020204" pitchFamily="34" charset="0"/>
              <a:buChar char="–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255713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E6F3E"/>
              </a:buClr>
              <a:buFont typeface="Arial" panose="020B0604020202020204" pitchFamily="34" charset="0"/>
              <a:buChar char="&gt;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16002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718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0995" indent="-340995"/>
            <a:r>
              <a:rPr lang="en-US" altLang="ko-KR" sz="2000" b="1" kern="0">
                <a:latin typeface="Calibri"/>
                <a:ea typeface="Calibri"/>
                <a:cs typeface="Calibri"/>
              </a:rPr>
              <a:t>Quantum Anomalous Hall (QAHE)</a:t>
            </a:r>
          </a:p>
          <a:p>
            <a:pPr marL="572770" lvl="1" indent="-340995"/>
            <a:r>
              <a:rPr lang="en-US" altLang="ko-KR" sz="1600" kern="0">
                <a:ea typeface="Calibri" panose="020F0502020204030204" pitchFamily="34" charset="0"/>
                <a:cs typeface="Calibri" panose="020F0502020204030204" pitchFamily="34" charset="0"/>
              </a:rPr>
              <a:t>Quantized AHE at zero B – observed in Cr-doped (BiSb)</a:t>
            </a:r>
            <a:r>
              <a:rPr lang="en-US" altLang="ko-KR" sz="1600" kern="0" baseline="-25000"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altLang="ko-KR" sz="1600" kern="0">
                <a:ea typeface="Calibri" panose="020F0502020204030204" pitchFamily="34" charset="0"/>
                <a:cs typeface="Calibri" panose="020F0502020204030204" pitchFamily="34" charset="0"/>
              </a:rPr>
              <a:t>Te</a:t>
            </a:r>
            <a:r>
              <a:rPr lang="en-US" altLang="ko-KR" sz="1600" kern="0" baseline="-25000">
                <a:ea typeface="Calibri" panose="020F0502020204030204" pitchFamily="34" charset="0"/>
                <a:cs typeface="Calibri" panose="020F0502020204030204" pitchFamily="34" charset="0"/>
              </a:rPr>
              <a:t>3., </a:t>
            </a:r>
            <a:r>
              <a:rPr lang="en-US" altLang="ko-KR" sz="1600" kern="0">
                <a:ea typeface="Calibri" panose="020F0502020204030204" pitchFamily="34" charset="0"/>
                <a:cs typeface="Calibri" panose="020F0502020204030204" pitchFamily="34" charset="0"/>
              </a:rPr>
              <a:t>platform for dissipation less edge transport</a:t>
            </a:r>
            <a:endParaRPr lang="en-US" altLang="ko-KR" sz="3600"/>
          </a:p>
          <a:p>
            <a:pPr marL="340995" indent="-340995"/>
            <a:endParaRPr lang="en-US" altLang="ko-KR" sz="1400" kern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0995" indent="-340995"/>
            <a:endParaRPr lang="en-US" sz="1400" kern="0"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DE73C664-2DE3-AE79-408E-1DBC080DF7FB}"/>
              </a:ext>
            </a:extLst>
          </p:cNvPr>
          <p:cNvSpPr txBox="1">
            <a:spLocks/>
          </p:cNvSpPr>
          <p:nvPr/>
        </p:nvSpPr>
        <p:spPr bwMode="auto">
          <a:xfrm>
            <a:off x="4223808" y="3603499"/>
            <a:ext cx="3744383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341313" indent="-341313" algn="l" rtl="0" eaLnBrk="1" fontAlgn="base" hangingPunct="1">
              <a:spcBef>
                <a:spcPct val="35000"/>
              </a:spcBef>
              <a:spcAft>
                <a:spcPct val="15000"/>
              </a:spcAft>
              <a:buClr>
                <a:srgbClr val="8E6F3E"/>
              </a:buClr>
              <a:buFont typeface="Wingdings" panose="05000000000000000000" pitchFamily="2" charset="2"/>
              <a:buChar char="§"/>
              <a:defRPr sz="3600" b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573088" indent="-231775" algn="l" rtl="0" eaLnBrk="1" fontAlgn="base" hangingPunct="1">
              <a:spcBef>
                <a:spcPct val="25000"/>
              </a:spcBef>
              <a:spcAft>
                <a:spcPct val="15000"/>
              </a:spcAft>
              <a:buClr>
                <a:srgbClr val="8E6F3E"/>
              </a:buClr>
              <a:buFont typeface="Arial" panose="020B0604020202020204" pitchFamily="34" charset="0"/>
              <a:buChar char="–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803275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E6F3E"/>
              </a:buClr>
              <a:buChar char="•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025525" indent="-2222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E6F3E"/>
              </a:buClr>
              <a:buFont typeface="Arial" panose="020B0604020202020204" pitchFamily="34" charset="0"/>
              <a:buChar char="–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255713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E6F3E"/>
              </a:buClr>
              <a:buFont typeface="Arial" panose="020B0604020202020204" pitchFamily="34" charset="0"/>
              <a:buChar char="&gt;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16002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718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0995" indent="-340995"/>
            <a:r>
              <a:rPr lang="en-US" altLang="ko-KR" sz="2000" b="1" kern="0">
                <a:latin typeface="Calibri"/>
                <a:ea typeface="Calibri"/>
                <a:cs typeface="Calibri"/>
              </a:rPr>
              <a:t>Antiferromagnetic Spintronics</a:t>
            </a:r>
          </a:p>
          <a:p>
            <a:pPr marL="572770" lvl="1" indent="-340995"/>
            <a:r>
              <a:rPr lang="en-US" altLang="ko-KR" sz="1600" kern="0">
                <a:ea typeface="Calibri" panose="020F0502020204030204" pitchFamily="34" charset="0"/>
                <a:cs typeface="Calibri" panose="020F0502020204030204" pitchFamily="34" charset="0"/>
              </a:rPr>
              <a:t>AHE in noncollinear AFMs (Mn</a:t>
            </a:r>
            <a:r>
              <a:rPr lang="en-US" altLang="ko-KR" sz="1600" kern="0" baseline="-25000">
                <a:ea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lang="en-US" altLang="ko-KR" sz="1600" kern="0">
                <a:ea typeface="Calibri" panose="020F0502020204030204" pitchFamily="34" charset="0"/>
                <a:cs typeface="Calibri" panose="020F0502020204030204" pitchFamily="34" charset="0"/>
              </a:rPr>
              <a:t>Sn) opens ultrafast </a:t>
            </a:r>
            <a:r>
              <a:rPr lang="en-US" altLang="ko-KR" sz="1600" kern="0" err="1">
                <a:ea typeface="Calibri" panose="020F0502020204030204" pitchFamily="34" charset="0"/>
                <a:cs typeface="Calibri" panose="020F0502020204030204" pitchFamily="34" charset="0"/>
              </a:rPr>
              <a:t>Thz</a:t>
            </a:r>
            <a:r>
              <a:rPr lang="en-US" altLang="ko-KR" sz="1600" kern="0">
                <a:ea typeface="Calibri" panose="020F0502020204030204" pitchFamily="34" charset="0"/>
                <a:cs typeface="Calibri" panose="020F0502020204030204" pitchFamily="34" charset="0"/>
              </a:rPr>
              <a:t> spintronic devices without stray fields</a:t>
            </a:r>
          </a:p>
          <a:p>
            <a:pPr marL="340995" indent="-340995"/>
            <a:endParaRPr lang="en-US" sz="1400" kern="0"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Content Placeholder 8">
            <a:extLst>
              <a:ext uri="{FF2B5EF4-FFF2-40B4-BE49-F238E27FC236}">
                <a16:creationId xmlns:a16="http://schemas.microsoft.com/office/drawing/2014/main" id="{00621D76-9E9E-F375-A833-2008962ABBB0}"/>
              </a:ext>
            </a:extLst>
          </p:cNvPr>
          <p:cNvSpPr txBox="1">
            <a:spLocks/>
          </p:cNvSpPr>
          <p:nvPr/>
        </p:nvSpPr>
        <p:spPr bwMode="auto">
          <a:xfrm>
            <a:off x="7968191" y="3603499"/>
            <a:ext cx="3744383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341313" indent="-341313" algn="l" rtl="0" eaLnBrk="1" fontAlgn="base" hangingPunct="1">
              <a:spcBef>
                <a:spcPct val="35000"/>
              </a:spcBef>
              <a:spcAft>
                <a:spcPct val="15000"/>
              </a:spcAft>
              <a:buClr>
                <a:srgbClr val="8E6F3E"/>
              </a:buClr>
              <a:buFont typeface="Wingdings" panose="05000000000000000000" pitchFamily="2" charset="2"/>
              <a:buChar char="§"/>
              <a:defRPr sz="3600" b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573088" indent="-231775" algn="l" rtl="0" eaLnBrk="1" fontAlgn="base" hangingPunct="1">
              <a:spcBef>
                <a:spcPct val="25000"/>
              </a:spcBef>
              <a:spcAft>
                <a:spcPct val="15000"/>
              </a:spcAft>
              <a:buClr>
                <a:srgbClr val="8E6F3E"/>
              </a:buClr>
              <a:buFont typeface="Arial" panose="020B0604020202020204" pitchFamily="34" charset="0"/>
              <a:buChar char="–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803275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E6F3E"/>
              </a:buClr>
              <a:buChar char="•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025525" indent="-2222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E6F3E"/>
              </a:buClr>
              <a:buFont typeface="Arial" panose="020B0604020202020204" pitchFamily="34" charset="0"/>
              <a:buChar char="–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255713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E6F3E"/>
              </a:buClr>
              <a:buFont typeface="Arial" panose="020B0604020202020204" pitchFamily="34" charset="0"/>
              <a:buChar char="&gt;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16002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718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rgbClr val="A4001D"/>
              </a:buClr>
              <a:buFont typeface="Arial" charset="0"/>
              <a:buChar char="&gt;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0995" indent="-340995"/>
            <a:r>
              <a:rPr lang="en-US" altLang="ko-KR" sz="2000" b="1" kern="0">
                <a:latin typeface="Calibri"/>
                <a:ea typeface="Calibri"/>
                <a:cs typeface="Calibri"/>
              </a:rPr>
              <a:t>Topological Computing</a:t>
            </a:r>
          </a:p>
          <a:p>
            <a:pPr marL="572770" lvl="1" indent="-340995"/>
            <a:r>
              <a:rPr lang="en-US" altLang="ko-KR" sz="1600" kern="0">
                <a:ea typeface="Calibri" panose="020F0502020204030204" pitchFamily="34" charset="0"/>
                <a:cs typeface="Calibri" panose="020F0502020204030204" pitchFamily="34" charset="0"/>
              </a:rPr>
              <a:t>Berry curvature engineering in 2D magnets (Crl</a:t>
            </a:r>
            <a:r>
              <a:rPr lang="en-US" altLang="ko-KR" sz="1600" kern="0" baseline="-25000">
                <a:ea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lang="en-US" altLang="ko-KR" sz="1600" kern="0">
                <a:ea typeface="Calibri" panose="020F0502020204030204" pitchFamily="34" charset="0"/>
                <a:cs typeface="Calibri" panose="020F0502020204030204" pitchFamily="34" charset="0"/>
              </a:rPr>
              <a:t>, Fe</a:t>
            </a:r>
            <a:r>
              <a:rPr lang="en-US" altLang="ko-KR" sz="1600" kern="0" baseline="-25000">
                <a:ea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lang="en-US" altLang="ko-KR" sz="1600" kern="0">
                <a:ea typeface="Calibri" panose="020F0502020204030204" pitchFamily="34" charset="0"/>
                <a:cs typeface="Calibri" panose="020F0502020204030204" pitchFamily="34" charset="0"/>
              </a:rPr>
              <a:t>GeTe</a:t>
            </a:r>
            <a:r>
              <a:rPr lang="en-US" altLang="ko-KR" sz="1600" kern="0" baseline="-25000"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altLang="ko-KR" sz="1600" kern="0">
                <a:ea typeface="Calibri" panose="020F0502020204030204" pitchFamily="34" charset="0"/>
                <a:cs typeface="Calibri" panose="020F0502020204030204" pitchFamily="34" charset="0"/>
              </a:rPr>
              <a:t>) for future topological quantum computing</a:t>
            </a:r>
            <a:endParaRPr lang="en-US" altLang="ko-KR" sz="3600"/>
          </a:p>
          <a:p>
            <a:pPr marL="340995" indent="-340995"/>
            <a:endParaRPr lang="en-US" altLang="ko-KR" sz="1400" kern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0995" indent="-340995"/>
            <a:endParaRPr lang="en-US" sz="1400" kern="0"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3803893-75A6-4C68-2735-2940A5E0117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00200" y="2394800"/>
            <a:ext cx="1613409" cy="1260630"/>
          </a:xfrm>
          <a:prstGeom prst="rect">
            <a:avLst/>
          </a:prstGeom>
        </p:spPr>
      </p:pic>
      <p:pic>
        <p:nvPicPr>
          <p:cNvPr id="1026" name="Picture 2" descr="SOT-MRAM | MRAM-Info">
            <a:extLst>
              <a:ext uri="{FF2B5EF4-FFF2-40B4-BE49-F238E27FC236}">
                <a16:creationId xmlns:a16="http://schemas.microsoft.com/office/drawing/2014/main" id="{7A89315B-CD19-6CA9-82ED-EEB7B159B8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2336825"/>
            <a:ext cx="2590800" cy="12889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Antiferromagnetic Material's Promise for High-Speed and Low-Power Consuming  Next-Generation Electronic Devices.">
            <a:extLst>
              <a:ext uri="{FF2B5EF4-FFF2-40B4-BE49-F238E27FC236}">
                <a16:creationId xmlns:a16="http://schemas.microsoft.com/office/drawing/2014/main" id="{99BAD3F6-0AAF-76D1-F26A-8A97E697D4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4918447"/>
            <a:ext cx="2590800" cy="1457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6" descr="topological quantum computation in nLab">
            <a:extLst>
              <a:ext uri="{FF2B5EF4-FFF2-40B4-BE49-F238E27FC236}">
                <a16:creationId xmlns:a16="http://schemas.microsoft.com/office/drawing/2014/main" id="{E25AAB72-4F99-6A4F-BC95-1FEF16343B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4904722"/>
            <a:ext cx="2829983" cy="15064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826B30B6-314B-FDD3-4EE0-AF0EE65BBFE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254192" y="5029200"/>
            <a:ext cx="1766486" cy="1191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628172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WMTOOLS" val="&lt;WMTools ver=&quot;1.0&quot;&gt;&lt;Timings&gt;&lt;Slide id=&quot;257&quot; dur=&quot;1.332&quot;/&gt;&lt;/Timings&gt;&lt;/WMTools&gt;"/>
</p:tagLst>
</file>

<file path=ppt/theme/theme1.xml><?xml version="1.0" encoding="utf-8"?>
<a:theme xmlns:a="http://schemas.openxmlformats.org/drawingml/2006/main" name="1_~Blue Pearl Basic">
  <a:themeElements>
    <a:clrScheme name="Custom 5">
      <a:dk1>
        <a:srgbClr val="000000"/>
      </a:dk1>
      <a:lt1>
        <a:srgbClr val="FFFFFF"/>
      </a:lt1>
      <a:dk2>
        <a:srgbClr val="7889FB"/>
      </a:dk2>
      <a:lt2>
        <a:srgbClr val="808080"/>
      </a:lt2>
      <a:accent1>
        <a:srgbClr val="7889FB"/>
      </a:accent1>
      <a:accent2>
        <a:srgbClr val="2DB6B3"/>
      </a:accent2>
      <a:accent3>
        <a:srgbClr val="FFFFFF"/>
      </a:accent3>
      <a:accent4>
        <a:srgbClr val="000000"/>
      </a:accent4>
      <a:accent5>
        <a:srgbClr val="BEC4FD"/>
      </a:accent5>
      <a:accent6>
        <a:srgbClr val="28A5A2"/>
      </a:accent6>
      <a:hlink>
        <a:srgbClr val="7889FB"/>
      </a:hlink>
      <a:folHlink>
        <a:srgbClr val="D18213"/>
      </a:folHlink>
    </a:clrScheme>
    <a:fontScheme name="1_~Blue Pearl Basic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  <a:txDef>
      <a:spPr>
        <a:noFill/>
      </a:spPr>
      <a:bodyPr wrap="square" rtlCol="0">
        <a:spAutoFit/>
      </a:bodyPr>
      <a:lstStyle>
        <a:defPPr marL="285750" indent="-285750">
          <a:buClr>
            <a:srgbClr val="C00000"/>
          </a:buClr>
          <a:buFont typeface="Wingdings" panose="05000000000000000000" pitchFamily="2" charset="2"/>
          <a:buChar char="§"/>
          <a:defRPr dirty="0" smtClean="0">
            <a:latin typeface="Calibri" panose="020F0502020204030204" pitchFamily="34" charset="0"/>
          </a:defRPr>
        </a:defPPr>
      </a:lstStyle>
    </a:txDef>
  </a:objectDefaults>
  <a:extraClrSchemeLst>
    <a:extraClrScheme>
      <a:clrScheme name="1_~Blue Pearl Basic 1">
        <a:dk1>
          <a:srgbClr val="000000"/>
        </a:dk1>
        <a:lt1>
          <a:srgbClr val="FFFFFF"/>
        </a:lt1>
        <a:dk2>
          <a:srgbClr val="7889FB"/>
        </a:dk2>
        <a:lt2>
          <a:srgbClr val="808080"/>
        </a:lt2>
        <a:accent1>
          <a:srgbClr val="7889FB"/>
        </a:accent1>
        <a:accent2>
          <a:srgbClr val="2DB6B3"/>
        </a:accent2>
        <a:accent3>
          <a:srgbClr val="FFFFFF"/>
        </a:accent3>
        <a:accent4>
          <a:srgbClr val="000000"/>
        </a:accent4>
        <a:accent5>
          <a:srgbClr val="BEC4FD"/>
        </a:accent5>
        <a:accent6>
          <a:srgbClr val="28A5A2"/>
        </a:accent6>
        <a:hlink>
          <a:srgbClr val="C0C0C0"/>
        </a:hlink>
        <a:folHlink>
          <a:srgbClr val="D1821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~Blue Pearl Basic 2">
        <a:dk1>
          <a:srgbClr val="808080"/>
        </a:dk1>
        <a:lt1>
          <a:srgbClr val="FFFFFF"/>
        </a:lt1>
        <a:dk2>
          <a:srgbClr val="000000"/>
        </a:dk2>
        <a:lt2>
          <a:srgbClr val="CCCCFF"/>
        </a:lt2>
        <a:accent1>
          <a:srgbClr val="7889FB"/>
        </a:accent1>
        <a:accent2>
          <a:srgbClr val="DFFF66"/>
        </a:accent2>
        <a:accent3>
          <a:srgbClr val="AAAAAA"/>
        </a:accent3>
        <a:accent4>
          <a:srgbClr val="DADADA"/>
        </a:accent4>
        <a:accent5>
          <a:srgbClr val="BEC4FD"/>
        </a:accent5>
        <a:accent6>
          <a:srgbClr val="CAE75C"/>
        </a:accent6>
        <a:hlink>
          <a:srgbClr val="C0C0C0"/>
        </a:hlink>
        <a:folHlink>
          <a:srgbClr val="D18213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Haitong Li_seminar_Purdue" id="{06C0FAB4-40A5-2E45-B24D-96EC53A3B7CA}" vid="{95D155B2-0C00-5440-A996-1D4BE4C25EE0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{3515077C-D41E-1A43-8E57-297039741EBF}tf16401378</Template>
  <TotalTime>0</TotalTime>
  <Words>585</Words>
  <Application>Microsoft Macintosh PowerPoint</Application>
  <PresentationFormat>Widescreen</PresentationFormat>
  <Paragraphs>109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Acumin Pro</vt:lpstr>
      <vt:lpstr>Arial</vt:lpstr>
      <vt:lpstr>Calibri</vt:lpstr>
      <vt:lpstr>Wingdings</vt:lpstr>
      <vt:lpstr>1_~Blue Pearl Basic</vt:lpstr>
      <vt:lpstr>ECE 60658 : Anomalous Hall Effect</vt:lpstr>
      <vt:lpstr>Historical Background</vt:lpstr>
      <vt:lpstr>Ordinary vs Anomalous Hall Effect</vt:lpstr>
      <vt:lpstr>Three Mechanism of AHE</vt:lpstr>
      <vt:lpstr>Experimental Evidence</vt:lpstr>
      <vt:lpstr>Applications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Haitong Li</dc:creator>
  <dc:description>Blue Onyx Deluxe, Blue Pearl Deluxe:  Generally for "customer-facing" presentations_x000d_
-  Blue Pearl Deluxe is useful for one-on-one laptop presentations and for easy printing.  Textures on the opening screen carry through the blue bands on text slides._x000d_
-  Blue Onyx Deluxe relies heavily on black for maximum contrast, particularly in projection._x000d_
Blue Onyx Basic, Blue Pearl Basic:  Intended for basic internal presentations.  May also be used for customers._x000d_
-  Blue Onyx Basic uses black throughout for maximum contrast, particularly in projection._x000d_
-  Blue Pearl Basic works well for one-on-one laptop presentations and makes printing easy.</dc:description>
  <cp:lastModifiedBy>Ho jun Lee</cp:lastModifiedBy>
  <cp:revision>1</cp:revision>
  <cp:lastPrinted>2019-02-20T13:02:01Z</cp:lastPrinted>
  <dcterms:created xsi:type="dcterms:W3CDTF">2023-02-02T02:50:10Z</dcterms:created>
  <dcterms:modified xsi:type="dcterms:W3CDTF">2026-04-13T12:09:33Z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7606f69-b0ae-4874-be30-7d43a3c7be10_Enabled">
    <vt:lpwstr>true</vt:lpwstr>
  </property>
  <property fmtid="{D5CDD505-2E9C-101B-9397-08002B2CF9AE}" pid="3" name="MSIP_Label_f7606f69-b0ae-4874-be30-7d43a3c7be10_SetDate">
    <vt:lpwstr>2025-12-17T13:56:23Z</vt:lpwstr>
  </property>
  <property fmtid="{D5CDD505-2E9C-101B-9397-08002B2CF9AE}" pid="4" name="MSIP_Label_f7606f69-b0ae-4874-be30-7d43a3c7be10_Method">
    <vt:lpwstr>Privileged</vt:lpwstr>
  </property>
  <property fmtid="{D5CDD505-2E9C-101B-9397-08002B2CF9AE}" pid="5" name="MSIP_Label_f7606f69-b0ae-4874-be30-7d43a3c7be10_Name">
    <vt:lpwstr>defa4170-0d19-0005-0001-bc88714345d2</vt:lpwstr>
  </property>
  <property fmtid="{D5CDD505-2E9C-101B-9397-08002B2CF9AE}" pid="6" name="MSIP_Label_f7606f69-b0ae-4874-be30-7d43a3c7be10_SiteId">
    <vt:lpwstr>4130bd39-7c53-419c-b1e5-8758d6d63f21</vt:lpwstr>
  </property>
  <property fmtid="{D5CDD505-2E9C-101B-9397-08002B2CF9AE}" pid="7" name="MSIP_Label_f7606f69-b0ae-4874-be30-7d43a3c7be10_ActionId">
    <vt:lpwstr>5b3f607f-7e2b-4a64-a7a5-2206777f30d0</vt:lpwstr>
  </property>
  <property fmtid="{D5CDD505-2E9C-101B-9397-08002B2CF9AE}" pid="8" name="MSIP_Label_f7606f69-b0ae-4874-be30-7d43a3c7be10_ContentBits">
    <vt:lpwstr>0</vt:lpwstr>
  </property>
  <property fmtid="{D5CDD505-2E9C-101B-9397-08002B2CF9AE}" pid="9" name="MSIP_Label_f7606f69-b0ae-4874-be30-7d43a3c7be10_Tag">
    <vt:lpwstr>50, 0, 1, 1</vt:lpwstr>
  </property>
</Properties>
</file>